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60" r:id="rId7"/>
    <p:sldId id="259" r:id="rId8"/>
    <p:sldId id="261" r:id="rId9"/>
    <p:sldId id="262" r:id="rId10"/>
    <p:sldId id="264" r:id="rId11"/>
    <p:sldId id="263" r:id="rId12"/>
    <p:sldId id="265" r:id="rId13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E81FAC-DC42-CB25-5AD8-3BCE98F21438}" v="33" dt="2020-04-14T09:46:56.417"/>
    <p1510:client id="{63F215DA-1967-4AAA-8508-F53F9A7F5078}" v="36" dt="2020-04-14T09:35:42.631"/>
    <p1510:client id="{8B12DC6C-BED0-4315-A974-35077BC32DF9}" v="159" dt="2020-04-14T09:37:36.846"/>
    <p1510:client id="{C241E94E-4487-0163-AA45-F1D37715E945}" v="70" dt="2020-04-13T13:02:27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e Brattbakken" userId="S::inbra004@osloskolen.no::9821c522-352c-4ff8-ab38-bd18d9c23760" providerId="AD" clId="Web-{63F215DA-1967-4AAA-8508-F53F9A7F5078}"/>
    <pc:docChg chg="modSld">
      <pc:chgData name="Ine Brattbakken" userId="S::inbra004@osloskolen.no::9821c522-352c-4ff8-ab38-bd18d9c23760" providerId="AD" clId="Web-{63F215DA-1967-4AAA-8508-F53F9A7F5078}" dt="2020-04-14T09:35:42.631" v="40"/>
      <pc:docMkLst>
        <pc:docMk/>
      </pc:docMkLst>
      <pc:sldChg chg="addSp delSp modSp delAnim">
        <pc:chgData name="Ine Brattbakken" userId="S::inbra004@osloskolen.no::9821c522-352c-4ff8-ab38-bd18d9c23760" providerId="AD" clId="Web-{63F215DA-1967-4AAA-8508-F53F9A7F5078}" dt="2020-04-14T09:35:42.631" v="40"/>
        <pc:sldMkLst>
          <pc:docMk/>
          <pc:sldMk cId="3808864753" sldId="262"/>
        </pc:sldMkLst>
        <pc:spChg chg="add mod">
          <ac:chgData name="Ine Brattbakken" userId="S::inbra004@osloskolen.no::9821c522-352c-4ff8-ab38-bd18d9c23760" providerId="AD" clId="Web-{63F215DA-1967-4AAA-8508-F53F9A7F5078}" dt="2020-04-14T09:35:42.631" v="40"/>
          <ac:spMkLst>
            <pc:docMk/>
            <pc:sldMk cId="3808864753" sldId="262"/>
            <ac:spMk id="6" creationId="{9166F50E-F185-48B1-A055-D03BFE3EBF94}"/>
          </ac:spMkLst>
        </pc:spChg>
        <pc:picChg chg="del mod">
          <ac:chgData name="Ine Brattbakken" userId="S::inbra004@osloskolen.no::9821c522-352c-4ff8-ab38-bd18d9c23760" providerId="AD" clId="Web-{63F215DA-1967-4AAA-8508-F53F9A7F5078}" dt="2020-04-14T09:35:42.631" v="40"/>
          <ac:picMkLst>
            <pc:docMk/>
            <pc:sldMk cId="3808864753" sldId="262"/>
            <ac:picMk id="4" creationId="{EB24441B-D8F4-4932-AD12-6EF9E5DF5A5A}"/>
          </ac:picMkLst>
        </pc:picChg>
        <pc:picChg chg="del">
          <ac:chgData name="Ine Brattbakken" userId="S::inbra004@osloskolen.no::9821c522-352c-4ff8-ab38-bd18d9c23760" providerId="AD" clId="Web-{63F215DA-1967-4AAA-8508-F53F9A7F5078}" dt="2020-04-14T09:35:36.271" v="38"/>
          <ac:picMkLst>
            <pc:docMk/>
            <pc:sldMk cId="3808864753" sldId="262"/>
            <ac:picMk id="5" creationId="{E71CE246-6201-41A3-936A-F07CB16B859A}"/>
          </ac:picMkLst>
        </pc:picChg>
      </pc:sldChg>
      <pc:sldChg chg="addSp delSp modSp mod setBg addAnim setClrOvrMap">
        <pc:chgData name="Ine Brattbakken" userId="S::inbra004@osloskolen.no::9821c522-352c-4ff8-ab38-bd18d9c23760" providerId="AD" clId="Web-{63F215DA-1967-4AAA-8508-F53F9A7F5078}" dt="2020-04-14T09:35:29.443" v="36" actId="20577"/>
        <pc:sldMkLst>
          <pc:docMk/>
          <pc:sldMk cId="1306363583" sldId="264"/>
        </pc:sldMkLst>
        <pc:spChg chg="mod ord">
          <ac:chgData name="Ine Brattbakken" userId="S::inbra004@osloskolen.no::9821c522-352c-4ff8-ab38-bd18d9c23760" providerId="AD" clId="Web-{63F215DA-1967-4AAA-8508-F53F9A7F5078}" dt="2020-04-14T09:35:29.443" v="36" actId="20577"/>
          <ac:spMkLst>
            <pc:docMk/>
            <pc:sldMk cId="1306363583" sldId="264"/>
            <ac:spMk id="3" creationId="{A4E143AC-C14B-4B62-8692-570EF9AC7FD8}"/>
          </ac:spMkLst>
        </pc:spChg>
        <pc:spChg chg="mod ord">
          <ac:chgData name="Ine Brattbakken" userId="S::inbra004@osloskolen.no::9821c522-352c-4ff8-ab38-bd18d9c23760" providerId="AD" clId="Web-{63F215DA-1967-4AAA-8508-F53F9A7F5078}" dt="2020-04-14T09:35:24.303" v="31" actId="20577"/>
          <ac:spMkLst>
            <pc:docMk/>
            <pc:sldMk cId="1306363583" sldId="264"/>
            <ac:spMk id="6" creationId="{2FF8F0C6-D9A7-4B4A-8C6B-B7F30ABFC59D}"/>
          </ac:spMkLst>
        </pc:spChg>
        <pc:spChg chg="add del">
          <ac:chgData name="Ine Brattbakken" userId="S::inbra004@osloskolen.no::9821c522-352c-4ff8-ab38-bd18d9c23760" providerId="AD" clId="Web-{63F215DA-1967-4AAA-8508-F53F9A7F5078}" dt="2020-04-14T09:34:45.662" v="5"/>
          <ac:spMkLst>
            <pc:docMk/>
            <pc:sldMk cId="1306363583" sldId="264"/>
            <ac:spMk id="71" creationId="{63F5877B-98C7-49DD-83AB-0F6F57CB6543}"/>
          </ac:spMkLst>
        </pc:spChg>
        <pc:spChg chg="add del">
          <ac:chgData name="Ine Brattbakken" userId="S::inbra004@osloskolen.no::9821c522-352c-4ff8-ab38-bd18d9c23760" providerId="AD" clId="Web-{63F215DA-1967-4AAA-8508-F53F9A7F5078}" dt="2020-04-14T09:34:45.662" v="5"/>
          <ac:spMkLst>
            <pc:docMk/>
            <pc:sldMk cId="1306363583" sldId="264"/>
            <ac:spMk id="73" creationId="{4EA91930-66BC-4C41-B4F5-C31EB216F64B}"/>
          </ac:spMkLst>
        </pc:spChg>
        <pc:spChg chg="add del">
          <ac:chgData name="Ine Brattbakken" userId="S::inbra004@osloskolen.no::9821c522-352c-4ff8-ab38-bd18d9c23760" providerId="AD" clId="Web-{63F215DA-1967-4AAA-8508-F53F9A7F5078}" dt="2020-04-14T09:34:45.662" v="5"/>
          <ac:spMkLst>
            <pc:docMk/>
            <pc:sldMk cId="1306363583" sldId="264"/>
            <ac:spMk id="75" creationId="{6313CF8F-B436-401E-9575-DE0F8E8B5B17}"/>
          </ac:spMkLst>
        </pc:spChg>
        <pc:spChg chg="add del">
          <ac:chgData name="Ine Brattbakken" userId="S::inbra004@osloskolen.no::9821c522-352c-4ff8-ab38-bd18d9c23760" providerId="AD" clId="Web-{63F215DA-1967-4AAA-8508-F53F9A7F5078}" dt="2020-04-14T09:34:45.662" v="5"/>
          <ac:spMkLst>
            <pc:docMk/>
            <pc:sldMk cId="1306363583" sldId="264"/>
            <ac:spMk id="77" creationId="{2A38CFE9-C30A-4551-ACCB-D5808FBC39CD}"/>
          </ac:spMkLst>
        </pc:spChg>
        <pc:spChg chg="add del">
          <ac:chgData name="Ine Brattbakken" userId="S::inbra004@osloskolen.no::9821c522-352c-4ff8-ab38-bd18d9c23760" providerId="AD" clId="Web-{63F215DA-1967-4AAA-8508-F53F9A7F5078}" dt="2020-04-14T09:34:45.662" v="5"/>
          <ac:spMkLst>
            <pc:docMk/>
            <pc:sldMk cId="1306363583" sldId="264"/>
            <ac:spMk id="79" creationId="{67EF550F-47CE-4FB2-9DAC-12AD835C833D}"/>
          </ac:spMkLst>
        </pc:spChg>
        <pc:spChg chg="add">
          <ac:chgData name="Ine Brattbakken" userId="S::inbra004@osloskolen.no::9821c522-352c-4ff8-ab38-bd18d9c23760" providerId="AD" clId="Web-{63F215DA-1967-4AAA-8508-F53F9A7F5078}" dt="2020-04-14T09:35:15.271" v="8"/>
          <ac:spMkLst>
            <pc:docMk/>
            <pc:sldMk cId="1306363583" sldId="264"/>
            <ac:spMk id="81" creationId="{90795B4D-5022-4A7F-A01D-8D880B7CDBE6}"/>
          </ac:spMkLst>
        </pc:spChg>
        <pc:spChg chg="add">
          <ac:chgData name="Ine Brattbakken" userId="S::inbra004@osloskolen.no::9821c522-352c-4ff8-ab38-bd18d9c23760" providerId="AD" clId="Web-{63F215DA-1967-4AAA-8508-F53F9A7F5078}" dt="2020-04-14T09:35:15.271" v="8"/>
          <ac:spMkLst>
            <pc:docMk/>
            <pc:sldMk cId="1306363583" sldId="264"/>
            <ac:spMk id="83" creationId="{AFD19018-DE7C-4796-ADF2-AD2EB0FC0D9C}"/>
          </ac:spMkLst>
        </pc:spChg>
        <pc:spChg chg="add">
          <ac:chgData name="Ine Brattbakken" userId="S::inbra004@osloskolen.no::9821c522-352c-4ff8-ab38-bd18d9c23760" providerId="AD" clId="Web-{63F215DA-1967-4AAA-8508-F53F9A7F5078}" dt="2020-04-14T09:35:15.271" v="8"/>
          <ac:spMkLst>
            <pc:docMk/>
            <pc:sldMk cId="1306363583" sldId="264"/>
            <ac:spMk id="85" creationId="{B1A0A2C2-4F85-44AF-8708-8DCA4B550CB8}"/>
          </ac:spMkLst>
        </pc:spChg>
        <pc:spChg chg="add del">
          <ac:chgData name="Ine Brattbakken" userId="S::inbra004@osloskolen.no::9821c522-352c-4ff8-ab38-bd18d9c23760" providerId="AD" clId="Web-{63F215DA-1967-4AAA-8508-F53F9A7F5078}" dt="2020-04-14T09:34:36.193" v="2"/>
          <ac:spMkLst>
            <pc:docMk/>
            <pc:sldMk cId="1306363583" sldId="264"/>
            <ac:spMk id="135" creationId="{003713C1-2FB2-413B-BF91-3AE41726FB7A}"/>
          </ac:spMkLst>
        </pc:spChg>
        <pc:spChg chg="add del">
          <ac:chgData name="Ine Brattbakken" userId="S::inbra004@osloskolen.no::9821c522-352c-4ff8-ab38-bd18d9c23760" providerId="AD" clId="Web-{63F215DA-1967-4AAA-8508-F53F9A7F5078}" dt="2020-04-14T09:34:36.193" v="2"/>
          <ac:spMkLst>
            <pc:docMk/>
            <pc:sldMk cId="1306363583" sldId="264"/>
            <ac:spMk id="137" creationId="{90795B4D-5022-4A7F-A01D-8D880B7CDBE6}"/>
          </ac:spMkLst>
        </pc:spChg>
        <pc:spChg chg="add del">
          <ac:chgData name="Ine Brattbakken" userId="S::inbra004@osloskolen.no::9821c522-352c-4ff8-ab38-bd18d9c23760" providerId="AD" clId="Web-{63F215DA-1967-4AAA-8508-F53F9A7F5078}" dt="2020-04-14T09:34:36.193" v="2"/>
          <ac:spMkLst>
            <pc:docMk/>
            <pc:sldMk cId="1306363583" sldId="264"/>
            <ac:spMk id="139" creationId="{AFD19018-DE7C-4796-ADF2-AD2EB0FC0D9C}"/>
          </ac:spMkLst>
        </pc:spChg>
        <pc:spChg chg="add del">
          <ac:chgData name="Ine Brattbakken" userId="S::inbra004@osloskolen.no::9821c522-352c-4ff8-ab38-bd18d9c23760" providerId="AD" clId="Web-{63F215DA-1967-4AAA-8508-F53F9A7F5078}" dt="2020-04-14T09:34:36.193" v="2"/>
          <ac:spMkLst>
            <pc:docMk/>
            <pc:sldMk cId="1306363583" sldId="264"/>
            <ac:spMk id="141" creationId="{B1A0A2C2-4F85-44AF-8708-8DCA4B550CB8}"/>
          </ac:spMkLst>
        </pc:spChg>
        <pc:spChg chg="add del">
          <ac:chgData name="Ine Brattbakken" userId="S::inbra004@osloskolen.no::9821c522-352c-4ff8-ab38-bd18d9c23760" providerId="AD" clId="Web-{63F215DA-1967-4AAA-8508-F53F9A7F5078}" dt="2020-04-14T09:34:45.646" v="4"/>
          <ac:spMkLst>
            <pc:docMk/>
            <pc:sldMk cId="1306363583" sldId="264"/>
            <ac:spMk id="143" creationId="{CCD9A771-BBF6-4A73-99AC-165ADF7D29D8}"/>
          </ac:spMkLst>
        </pc:spChg>
        <pc:spChg chg="add del">
          <ac:chgData name="Ine Brattbakken" userId="S::inbra004@osloskolen.no::9821c522-352c-4ff8-ab38-bd18d9c23760" providerId="AD" clId="Web-{63F215DA-1967-4AAA-8508-F53F9A7F5078}" dt="2020-04-14T09:34:45.646" v="4"/>
          <ac:spMkLst>
            <pc:docMk/>
            <pc:sldMk cId="1306363583" sldId="264"/>
            <ac:spMk id="145" creationId="{D307EC9B-94C0-4966-ACDF-F2CBCB6B516B}"/>
          </ac:spMkLst>
        </pc:spChg>
        <pc:spChg chg="add del">
          <ac:chgData name="Ine Brattbakken" userId="S::inbra004@osloskolen.no::9821c522-352c-4ff8-ab38-bd18d9c23760" providerId="AD" clId="Web-{63F215DA-1967-4AAA-8508-F53F9A7F5078}" dt="2020-04-14T09:34:45.646" v="4"/>
          <ac:spMkLst>
            <pc:docMk/>
            <pc:sldMk cId="1306363583" sldId="264"/>
            <ac:spMk id="1029" creationId="{26FF350C-3AC2-47A6-964A-B7EBA217636A}"/>
          </ac:spMkLst>
        </pc:spChg>
        <pc:spChg chg="add del">
          <ac:chgData name="Ine Brattbakken" userId="S::inbra004@osloskolen.no::9821c522-352c-4ff8-ab38-bd18d9c23760" providerId="AD" clId="Web-{63F215DA-1967-4AAA-8508-F53F9A7F5078}" dt="2020-04-14T09:34:45.646" v="4"/>
          <ac:spMkLst>
            <pc:docMk/>
            <pc:sldMk cId="1306363583" sldId="264"/>
            <ac:spMk id="1030" creationId="{0E4C3304-981A-45A9-AD7F-DCAC88BF0859}"/>
          </ac:spMkLst>
        </pc:spChg>
        <pc:spChg chg="add del">
          <ac:chgData name="Ine Brattbakken" userId="S::inbra004@osloskolen.no::9821c522-352c-4ff8-ab38-bd18d9c23760" providerId="AD" clId="Web-{63F215DA-1967-4AAA-8508-F53F9A7F5078}" dt="2020-04-14T09:34:45.646" v="4"/>
          <ac:spMkLst>
            <pc:docMk/>
            <pc:sldMk cId="1306363583" sldId="264"/>
            <ac:spMk id="1031" creationId="{B38270B4-89BB-4021-979B-2E4C9F410404}"/>
          </ac:spMkLst>
        </pc:spChg>
        <pc:spChg chg="add del">
          <ac:chgData name="Ine Brattbakken" userId="S::inbra004@osloskolen.no::9821c522-352c-4ff8-ab38-bd18d9c23760" providerId="AD" clId="Web-{63F215DA-1967-4AAA-8508-F53F9A7F5078}" dt="2020-04-14T09:35:15.271" v="8"/>
          <ac:spMkLst>
            <pc:docMk/>
            <pc:sldMk cId="1306363583" sldId="264"/>
            <ac:spMk id="1032" creationId="{4E37AFD8-49EE-4E57-8DAD-71736702727A}"/>
          </ac:spMkLst>
        </pc:spChg>
        <pc:spChg chg="add del">
          <ac:chgData name="Ine Brattbakken" userId="S::inbra004@osloskolen.no::9821c522-352c-4ff8-ab38-bd18d9c23760" providerId="AD" clId="Web-{63F215DA-1967-4AAA-8508-F53F9A7F5078}" dt="2020-04-14T09:35:15.271" v="8"/>
          <ac:spMkLst>
            <pc:docMk/>
            <pc:sldMk cId="1306363583" sldId="264"/>
            <ac:spMk id="1033" creationId="{134744D3-B068-4646-83B8-525E6D15DF43}"/>
          </ac:spMkLst>
        </pc:spChg>
        <pc:spChg chg="add del">
          <ac:chgData name="Ine Brattbakken" userId="S::inbra004@osloskolen.no::9821c522-352c-4ff8-ab38-bd18d9c23760" providerId="AD" clId="Web-{63F215DA-1967-4AAA-8508-F53F9A7F5078}" dt="2020-04-14T09:35:15.271" v="8"/>
          <ac:spMkLst>
            <pc:docMk/>
            <pc:sldMk cId="1306363583" sldId="264"/>
            <ac:spMk id="1034" creationId="{15048A18-0381-485F-B557-E17906AE6A95}"/>
          </ac:spMkLst>
        </pc:spChg>
        <pc:spChg chg="add">
          <ac:chgData name="Ine Brattbakken" userId="S::inbra004@osloskolen.no::9821c522-352c-4ff8-ab38-bd18d9c23760" providerId="AD" clId="Web-{63F215DA-1967-4AAA-8508-F53F9A7F5078}" dt="2020-04-14T09:35:15.271" v="8"/>
          <ac:spMkLst>
            <pc:docMk/>
            <pc:sldMk cId="1306363583" sldId="264"/>
            <ac:spMk id="1036" creationId="{003713C1-2FB2-413B-BF91-3AE41726FB7A}"/>
          </ac:spMkLst>
        </pc:spChg>
        <pc:picChg chg="add mod">
          <ac:chgData name="Ine Brattbakken" userId="S::inbra004@osloskolen.no::9821c522-352c-4ff8-ab38-bd18d9c23760" providerId="AD" clId="Web-{63F215DA-1967-4AAA-8508-F53F9A7F5078}" dt="2020-04-14T09:35:15.271" v="8"/>
          <ac:picMkLst>
            <pc:docMk/>
            <pc:sldMk cId="1306363583" sldId="264"/>
            <ac:picMk id="2" creationId="{4CD8F68B-ECCC-4047-8B46-E6ECBD185347}"/>
          </ac:picMkLst>
        </pc:picChg>
        <pc:picChg chg="mod ord">
          <ac:chgData name="Ine Brattbakken" userId="S::inbra004@osloskolen.no::9821c522-352c-4ff8-ab38-bd18d9c23760" providerId="AD" clId="Web-{63F215DA-1967-4AAA-8508-F53F9A7F5078}" dt="2020-04-14T09:35:15.271" v="8"/>
          <ac:picMkLst>
            <pc:docMk/>
            <pc:sldMk cId="1306363583" sldId="264"/>
            <ac:picMk id="4" creationId="{E4D55E05-EA3D-4337-8251-844498EF4386}"/>
          </ac:picMkLst>
        </pc:picChg>
        <pc:picChg chg="mod ord">
          <ac:chgData name="Ine Brattbakken" userId="S::inbra004@osloskolen.no::9821c522-352c-4ff8-ab38-bd18d9c23760" providerId="AD" clId="Web-{63F215DA-1967-4AAA-8508-F53F9A7F5078}" dt="2020-04-14T09:35:15.271" v="8"/>
          <ac:picMkLst>
            <pc:docMk/>
            <pc:sldMk cId="1306363583" sldId="264"/>
            <ac:picMk id="1026" creationId="{5BF89BDC-F64C-4CA8-AF86-90BC0634D987}"/>
          </ac:picMkLst>
        </pc:picChg>
        <pc:cxnChg chg="add del">
          <ac:chgData name="Ine Brattbakken" userId="S::inbra004@osloskolen.no::9821c522-352c-4ff8-ab38-bd18d9c23760" providerId="AD" clId="Web-{63F215DA-1967-4AAA-8508-F53F9A7F5078}" dt="2020-04-14T09:34:45.646" v="4"/>
          <ac:cxnSpMkLst>
            <pc:docMk/>
            <pc:sldMk cId="1306363583" sldId="264"/>
            <ac:cxnSpMk id="1028" creationId="{B31A0A0D-217F-441C-9C88-EA935F0A6F50}"/>
          </ac:cxnSpMkLst>
        </pc:cxnChg>
      </pc:sldChg>
    </pc:docChg>
  </pc:docChgLst>
  <pc:docChgLst>
    <pc:chgData name="Ine Brattbakken" userId="9821c522-352c-4ff8-ab38-bd18d9c23760" providerId="ADAL" clId="{8B12DC6C-BED0-4315-A974-35077BC32DF9}"/>
    <pc:docChg chg="undo custSel mod addSld modSld sldOrd">
      <pc:chgData name="Ine Brattbakken" userId="9821c522-352c-4ff8-ab38-bd18d9c23760" providerId="ADAL" clId="{8B12DC6C-BED0-4315-A974-35077BC32DF9}" dt="2020-04-14T09:37:36.846" v="1859"/>
      <pc:docMkLst>
        <pc:docMk/>
      </pc:docMkLst>
      <pc:sldChg chg="addSp modSp mod setBg">
        <pc:chgData name="Ine Brattbakken" userId="9821c522-352c-4ff8-ab38-bd18d9c23760" providerId="ADAL" clId="{8B12DC6C-BED0-4315-A974-35077BC32DF9}" dt="2020-03-26T10:38:49.205" v="18" actId="26606"/>
        <pc:sldMkLst>
          <pc:docMk/>
          <pc:sldMk cId="2401754118" sldId="256"/>
        </pc:sldMkLst>
        <pc:spChg chg="mod">
          <ac:chgData name="Ine Brattbakken" userId="9821c522-352c-4ff8-ab38-bd18d9c23760" providerId="ADAL" clId="{8B12DC6C-BED0-4315-A974-35077BC32DF9}" dt="2020-03-26T10:38:49.205" v="18" actId="26606"/>
          <ac:spMkLst>
            <pc:docMk/>
            <pc:sldMk cId="2401754118" sldId="256"/>
            <ac:spMk id="2" creationId="{FE2643C1-1208-4BB4-950F-7CF6C52FEA1A}"/>
          </ac:spMkLst>
        </pc:spChg>
        <pc:spChg chg="mod">
          <ac:chgData name="Ine Brattbakken" userId="9821c522-352c-4ff8-ab38-bd18d9c23760" providerId="ADAL" clId="{8B12DC6C-BED0-4315-A974-35077BC32DF9}" dt="2020-03-26T10:38:49.205" v="18" actId="26606"/>
          <ac:spMkLst>
            <pc:docMk/>
            <pc:sldMk cId="2401754118" sldId="256"/>
            <ac:spMk id="3" creationId="{E6CC0630-7328-4CD9-ACED-F53619CF8A5F}"/>
          </ac:spMkLst>
        </pc:spChg>
        <pc:spChg chg="add">
          <ac:chgData name="Ine Brattbakken" userId="9821c522-352c-4ff8-ab38-bd18d9c23760" providerId="ADAL" clId="{8B12DC6C-BED0-4315-A974-35077BC32DF9}" dt="2020-03-26T10:38:49.205" v="18" actId="26606"/>
          <ac:spMkLst>
            <pc:docMk/>
            <pc:sldMk cId="2401754118" sldId="256"/>
            <ac:spMk id="8" creationId="{23962611-DFD5-4092-AAFD-559E3DFCE2C9}"/>
          </ac:spMkLst>
        </pc:spChg>
        <pc:picChg chg="add">
          <ac:chgData name="Ine Brattbakken" userId="9821c522-352c-4ff8-ab38-bd18d9c23760" providerId="ADAL" clId="{8B12DC6C-BED0-4315-A974-35077BC32DF9}" dt="2020-03-26T10:38:49.205" v="18" actId="26606"/>
          <ac:picMkLst>
            <pc:docMk/>
            <pc:sldMk cId="2401754118" sldId="256"/>
            <ac:picMk id="10" creationId="{2270F1FA-0425-408F-9861-80BF5AFB276D}"/>
          </ac:picMkLst>
        </pc:picChg>
      </pc:sldChg>
      <pc:sldChg chg="addSp delSp modSp mod setBg setClrOvrMap">
        <pc:chgData name="Ine Brattbakken" userId="9821c522-352c-4ff8-ab38-bd18d9c23760" providerId="ADAL" clId="{8B12DC6C-BED0-4315-A974-35077BC32DF9}" dt="2020-03-26T10:38:20.922" v="17" actId="26606"/>
        <pc:sldMkLst>
          <pc:docMk/>
          <pc:sldMk cId="766086376" sldId="258"/>
        </pc:sldMkLst>
        <pc:spChg chg="mod ord">
          <ac:chgData name="Ine Brattbakken" userId="9821c522-352c-4ff8-ab38-bd18d9c23760" providerId="ADAL" clId="{8B12DC6C-BED0-4315-A974-35077BC32DF9}" dt="2020-03-26T10:38:20.922" v="17" actId="26606"/>
          <ac:spMkLst>
            <pc:docMk/>
            <pc:sldMk cId="766086376" sldId="258"/>
            <ac:spMk id="2" creationId="{CB45B526-0B64-4C36-9092-C50B774E699D}"/>
          </ac:spMkLst>
        </pc:spChg>
        <pc:spChg chg="mod ord">
          <ac:chgData name="Ine Brattbakken" userId="9821c522-352c-4ff8-ab38-bd18d9c23760" providerId="ADAL" clId="{8B12DC6C-BED0-4315-A974-35077BC32DF9}" dt="2020-03-26T10:38:20.922" v="17" actId="26606"/>
          <ac:spMkLst>
            <pc:docMk/>
            <pc:sldMk cId="766086376" sldId="258"/>
            <ac:spMk id="3" creationId="{54ACE762-0500-4BC0-89DD-54587770F790}"/>
          </ac:spMkLst>
        </pc:spChg>
        <pc:spChg chg="add del">
          <ac:chgData name="Ine Brattbakken" userId="9821c522-352c-4ff8-ab38-bd18d9c23760" providerId="ADAL" clId="{8B12DC6C-BED0-4315-A974-35077BC32DF9}" dt="2020-03-26T10:38:20.898" v="16" actId="26606"/>
          <ac:spMkLst>
            <pc:docMk/>
            <pc:sldMk cId="766086376" sldId="258"/>
            <ac:spMk id="1036" creationId="{2A785343-5D24-4118-A2E4-665D196F60C2}"/>
          </ac:spMkLst>
        </pc:spChg>
        <pc:spChg chg="add del">
          <ac:chgData name="Ine Brattbakken" userId="9821c522-352c-4ff8-ab38-bd18d9c23760" providerId="ADAL" clId="{8B12DC6C-BED0-4315-A974-35077BC32DF9}" dt="2020-03-26T10:38:20.898" v="16" actId="26606"/>
          <ac:spMkLst>
            <pc:docMk/>
            <pc:sldMk cId="766086376" sldId="258"/>
            <ac:spMk id="1037" creationId="{32F4D216-10B7-4DCA-A0A1-068E9E32F4F2}"/>
          </ac:spMkLst>
        </pc:spChg>
        <pc:picChg chg="add mod ord">
          <ac:chgData name="Ine Brattbakken" userId="9821c522-352c-4ff8-ab38-bd18d9c23760" providerId="ADAL" clId="{8B12DC6C-BED0-4315-A974-35077BC32DF9}" dt="2020-03-26T10:38:20.922" v="17" actId="26606"/>
          <ac:picMkLst>
            <pc:docMk/>
            <pc:sldMk cId="766086376" sldId="258"/>
            <ac:picMk id="1026" creationId="{F7971E0D-EC21-4FB5-893A-2A95BD63F1C9}"/>
          </ac:picMkLst>
        </pc:picChg>
        <pc:picChg chg="add mod ord">
          <ac:chgData name="Ine Brattbakken" userId="9821c522-352c-4ff8-ab38-bd18d9c23760" providerId="ADAL" clId="{8B12DC6C-BED0-4315-A974-35077BC32DF9}" dt="2020-03-26T10:38:20.922" v="17" actId="26606"/>
          <ac:picMkLst>
            <pc:docMk/>
            <pc:sldMk cId="766086376" sldId="258"/>
            <ac:picMk id="1028" creationId="{DE480DC6-B307-4B4F-A64C-92CB49686549}"/>
          </ac:picMkLst>
        </pc:picChg>
        <pc:picChg chg="add mod ord">
          <ac:chgData name="Ine Brattbakken" userId="9821c522-352c-4ff8-ab38-bd18d9c23760" providerId="ADAL" clId="{8B12DC6C-BED0-4315-A974-35077BC32DF9}" dt="2020-03-26T10:38:20.922" v="17" actId="26606"/>
          <ac:picMkLst>
            <pc:docMk/>
            <pc:sldMk cId="766086376" sldId="258"/>
            <ac:picMk id="1030" creationId="{7A8D1974-66F0-455C-97AF-7C6625C45B7A}"/>
          </ac:picMkLst>
        </pc:picChg>
        <pc:picChg chg="add mod">
          <ac:chgData name="Ine Brattbakken" userId="9821c522-352c-4ff8-ab38-bd18d9c23760" providerId="ADAL" clId="{8B12DC6C-BED0-4315-A974-35077BC32DF9}" dt="2020-03-26T10:38:20.922" v="17" actId="26606"/>
          <ac:picMkLst>
            <pc:docMk/>
            <pc:sldMk cId="766086376" sldId="258"/>
            <ac:picMk id="1032" creationId="{3010FAE4-F50C-4E41-9A80-6C23FD792F88}"/>
          </ac:picMkLst>
        </pc:picChg>
        <pc:picChg chg="add mod ord">
          <ac:chgData name="Ine Brattbakken" userId="9821c522-352c-4ff8-ab38-bd18d9c23760" providerId="ADAL" clId="{8B12DC6C-BED0-4315-A974-35077BC32DF9}" dt="2020-03-26T10:38:20.922" v="17" actId="26606"/>
          <ac:picMkLst>
            <pc:docMk/>
            <pc:sldMk cId="766086376" sldId="258"/>
            <ac:picMk id="1034" creationId="{F7C46852-8790-4A06-AA09-7B7EFE9D51F8}"/>
          </ac:picMkLst>
        </pc:picChg>
        <pc:cxnChg chg="add del">
          <ac:chgData name="Ine Brattbakken" userId="9821c522-352c-4ff8-ab38-bd18d9c23760" providerId="ADAL" clId="{8B12DC6C-BED0-4315-A974-35077BC32DF9}" dt="2020-03-26T10:38:12.587" v="12" actId="26606"/>
          <ac:cxnSpMkLst>
            <pc:docMk/>
            <pc:sldMk cId="766086376" sldId="258"/>
            <ac:cxnSpMk id="79" creationId="{822A5670-0F7B-4199-AEAB-33FBA9CEA44D}"/>
          </ac:cxnSpMkLst>
        </pc:cxnChg>
        <pc:cxnChg chg="add del">
          <ac:chgData name="Ine Brattbakken" userId="9821c522-352c-4ff8-ab38-bd18d9c23760" providerId="ADAL" clId="{8B12DC6C-BED0-4315-A974-35077BC32DF9}" dt="2020-03-26T10:38:12.587" v="12" actId="26606"/>
          <ac:cxnSpMkLst>
            <pc:docMk/>
            <pc:sldMk cId="766086376" sldId="258"/>
            <ac:cxnSpMk id="81" creationId="{8BB1744D-A7DF-4B65-B6E3-DCF12BB2D869}"/>
          </ac:cxnSpMkLst>
        </pc:cxnChg>
        <pc:cxnChg chg="add del">
          <ac:chgData name="Ine Brattbakken" userId="9821c522-352c-4ff8-ab38-bd18d9c23760" providerId="ADAL" clId="{8B12DC6C-BED0-4315-A974-35077BC32DF9}" dt="2020-03-26T10:38:12.587" v="12" actId="26606"/>
          <ac:cxnSpMkLst>
            <pc:docMk/>
            <pc:sldMk cId="766086376" sldId="258"/>
            <ac:cxnSpMk id="83" creationId="{882DD753-EA38-4E86-91FB-05041A44A28E}"/>
          </ac:cxnSpMkLst>
        </pc:cxnChg>
        <pc:cxnChg chg="add del">
          <ac:chgData name="Ine Brattbakken" userId="9821c522-352c-4ff8-ab38-bd18d9c23760" providerId="ADAL" clId="{8B12DC6C-BED0-4315-A974-35077BC32DF9}" dt="2020-03-26T10:38:12.587" v="12" actId="26606"/>
          <ac:cxnSpMkLst>
            <pc:docMk/>
            <pc:sldMk cId="766086376" sldId="258"/>
            <ac:cxnSpMk id="85" creationId="{6DA63E78-7704-45EF-B5D3-EADDF5D82674}"/>
          </ac:cxnSpMkLst>
        </pc:cxnChg>
        <pc:cxnChg chg="add">
          <ac:chgData name="Ine Brattbakken" userId="9821c522-352c-4ff8-ab38-bd18d9c23760" providerId="ADAL" clId="{8B12DC6C-BED0-4315-A974-35077BC32DF9}" dt="2020-03-26T10:38:20.922" v="17" actId="26606"/>
          <ac:cxnSpMkLst>
            <pc:docMk/>
            <pc:sldMk cId="766086376" sldId="258"/>
            <ac:cxnSpMk id="1039" creationId="{822A5670-0F7B-4199-AEAB-33FBA9CEA44D}"/>
          </ac:cxnSpMkLst>
        </pc:cxnChg>
        <pc:cxnChg chg="add">
          <ac:chgData name="Ine Brattbakken" userId="9821c522-352c-4ff8-ab38-bd18d9c23760" providerId="ADAL" clId="{8B12DC6C-BED0-4315-A974-35077BC32DF9}" dt="2020-03-26T10:38:20.922" v="17" actId="26606"/>
          <ac:cxnSpMkLst>
            <pc:docMk/>
            <pc:sldMk cId="766086376" sldId="258"/>
            <ac:cxnSpMk id="1040" creationId="{8BB1744D-A7DF-4B65-B6E3-DCF12BB2D869}"/>
          </ac:cxnSpMkLst>
        </pc:cxnChg>
        <pc:cxnChg chg="add">
          <ac:chgData name="Ine Brattbakken" userId="9821c522-352c-4ff8-ab38-bd18d9c23760" providerId="ADAL" clId="{8B12DC6C-BED0-4315-A974-35077BC32DF9}" dt="2020-03-26T10:38:20.922" v="17" actId="26606"/>
          <ac:cxnSpMkLst>
            <pc:docMk/>
            <pc:sldMk cId="766086376" sldId="258"/>
            <ac:cxnSpMk id="1041" creationId="{882DD753-EA38-4E86-91FB-05041A44A28E}"/>
          </ac:cxnSpMkLst>
        </pc:cxnChg>
        <pc:cxnChg chg="add">
          <ac:chgData name="Ine Brattbakken" userId="9821c522-352c-4ff8-ab38-bd18d9c23760" providerId="ADAL" clId="{8B12DC6C-BED0-4315-A974-35077BC32DF9}" dt="2020-03-26T10:38:20.922" v="17" actId="26606"/>
          <ac:cxnSpMkLst>
            <pc:docMk/>
            <pc:sldMk cId="766086376" sldId="258"/>
            <ac:cxnSpMk id="1042" creationId="{6DA63E78-7704-45EF-B5D3-EADDF5D82674}"/>
          </ac:cxnSpMkLst>
        </pc:cxnChg>
      </pc:sldChg>
      <pc:sldChg chg="addSp delSp modSp mod setBg setClrOvrMap">
        <pc:chgData name="Ine Brattbakken" userId="9821c522-352c-4ff8-ab38-bd18d9c23760" providerId="ADAL" clId="{8B12DC6C-BED0-4315-A974-35077BC32DF9}" dt="2020-04-13T09:53:02.859" v="1576" actId="113"/>
        <pc:sldMkLst>
          <pc:docMk/>
          <pc:sldMk cId="3768742569" sldId="259"/>
        </pc:sldMkLst>
        <pc:spChg chg="mod">
          <ac:chgData name="Ine Brattbakken" userId="9821c522-352c-4ff8-ab38-bd18d9c23760" providerId="ADAL" clId="{8B12DC6C-BED0-4315-A974-35077BC32DF9}" dt="2020-04-13T09:53:02.859" v="1576" actId="113"/>
          <ac:spMkLst>
            <pc:docMk/>
            <pc:sldMk cId="3768742569" sldId="259"/>
            <ac:spMk id="2" creationId="{904E548D-5151-468A-BB47-49F100477F8C}"/>
          </ac:spMkLst>
        </pc:spChg>
        <pc:spChg chg="mod ord">
          <ac:chgData name="Ine Brattbakken" userId="9821c522-352c-4ff8-ab38-bd18d9c23760" providerId="ADAL" clId="{8B12DC6C-BED0-4315-A974-35077BC32DF9}" dt="2020-03-26T12:32:16.700" v="102" actId="26606"/>
          <ac:spMkLst>
            <pc:docMk/>
            <pc:sldMk cId="3768742569" sldId="259"/>
            <ac:spMk id="3" creationId="{74D1C600-3299-48F9-B56A-910B722C58C8}"/>
          </ac:spMkLst>
        </pc:spChg>
        <pc:spChg chg="add del">
          <ac:chgData name="Ine Brattbakken" userId="9821c522-352c-4ff8-ab38-bd18d9c23760" providerId="ADAL" clId="{8B12DC6C-BED0-4315-A974-35077BC32DF9}" dt="2020-03-26T12:30:30.569" v="97" actId="26606"/>
          <ac:spMkLst>
            <pc:docMk/>
            <pc:sldMk cId="3768742569" sldId="259"/>
            <ac:spMk id="75" creationId="{02E612C7-B066-4023-9D0A-7C54D1E33070}"/>
          </ac:spMkLst>
        </pc:spChg>
        <pc:spChg chg="add del">
          <ac:chgData name="Ine Brattbakken" userId="9821c522-352c-4ff8-ab38-bd18d9c23760" providerId="ADAL" clId="{8B12DC6C-BED0-4315-A974-35077BC32DF9}" dt="2020-03-26T12:30:30.569" v="97" actId="26606"/>
          <ac:spMkLst>
            <pc:docMk/>
            <pc:sldMk cId="3768742569" sldId="259"/>
            <ac:spMk id="77" creationId="{4DE0FBC4-76C2-4FA1-A14B-AF5A773FF09E}"/>
          </ac:spMkLst>
        </pc:spChg>
        <pc:spChg chg="add del">
          <ac:chgData name="Ine Brattbakken" userId="9821c522-352c-4ff8-ab38-bd18d9c23760" providerId="ADAL" clId="{8B12DC6C-BED0-4315-A974-35077BC32DF9}" dt="2020-03-26T12:30:30.569" v="97" actId="26606"/>
          <ac:spMkLst>
            <pc:docMk/>
            <pc:sldMk cId="3768742569" sldId="259"/>
            <ac:spMk id="79" creationId="{42F627A6-6D64-474C-B65E-BA7460149491}"/>
          </ac:spMkLst>
        </pc:spChg>
        <pc:spChg chg="add del">
          <ac:chgData name="Ine Brattbakken" userId="9821c522-352c-4ff8-ab38-bd18d9c23760" providerId="ADAL" clId="{8B12DC6C-BED0-4315-A974-35077BC32DF9}" dt="2020-03-26T12:32:16.680" v="101" actId="26606"/>
          <ac:spMkLst>
            <pc:docMk/>
            <pc:sldMk cId="3768742569" sldId="259"/>
            <ac:spMk id="81" creationId="{288F414E-1A16-495F-8EF5-F55A4207EE48}"/>
          </ac:spMkLst>
        </pc:spChg>
        <pc:spChg chg="add del">
          <ac:chgData name="Ine Brattbakken" userId="9821c522-352c-4ff8-ab38-bd18d9c23760" providerId="ADAL" clId="{8B12DC6C-BED0-4315-A974-35077BC32DF9}" dt="2020-03-26T12:30:34.096" v="99" actId="26606"/>
          <ac:spMkLst>
            <pc:docMk/>
            <pc:sldMk cId="3768742569" sldId="259"/>
            <ac:spMk id="2056" creationId="{2EEE8F11-3582-44B7-9869-F2D26D7DD9D4}"/>
          </ac:spMkLst>
        </pc:spChg>
        <pc:spChg chg="add del">
          <ac:chgData name="Ine Brattbakken" userId="9821c522-352c-4ff8-ab38-bd18d9c23760" providerId="ADAL" clId="{8B12DC6C-BED0-4315-A974-35077BC32DF9}" dt="2020-03-26T12:30:34.096" v="99" actId="26606"/>
          <ac:spMkLst>
            <pc:docMk/>
            <pc:sldMk cId="3768742569" sldId="259"/>
            <ac:spMk id="2057" creationId="{2141F1CC-6A53-4BCF-9127-AABB52E2497E}"/>
          </ac:spMkLst>
        </pc:spChg>
        <pc:spChg chg="add del">
          <ac:chgData name="Ine Brattbakken" userId="9821c522-352c-4ff8-ab38-bd18d9c23760" providerId="ADAL" clId="{8B12DC6C-BED0-4315-A974-35077BC32DF9}" dt="2020-03-26T12:30:34.096" v="99" actId="26606"/>
          <ac:spMkLst>
            <pc:docMk/>
            <pc:sldMk cId="3768742569" sldId="259"/>
            <ac:spMk id="2058" creationId="{561B2B49-7142-4CA8-A929-4671548E6A5A}"/>
          </ac:spMkLst>
        </pc:spChg>
        <pc:spChg chg="add del">
          <ac:chgData name="Ine Brattbakken" userId="9821c522-352c-4ff8-ab38-bd18d9c23760" providerId="ADAL" clId="{8B12DC6C-BED0-4315-A974-35077BC32DF9}" dt="2020-03-26T12:32:16.680" v="101" actId="26606"/>
          <ac:spMkLst>
            <pc:docMk/>
            <pc:sldMk cId="3768742569" sldId="259"/>
            <ac:spMk id="2060" creationId="{A6B42B9F-F674-4D7F-AEFD-F5DC47A70952}"/>
          </ac:spMkLst>
        </pc:spChg>
        <pc:spChg chg="add del">
          <ac:chgData name="Ine Brattbakken" userId="9821c522-352c-4ff8-ab38-bd18d9c23760" providerId="ADAL" clId="{8B12DC6C-BED0-4315-A974-35077BC32DF9}" dt="2020-03-26T12:32:16.680" v="101" actId="26606"/>
          <ac:spMkLst>
            <pc:docMk/>
            <pc:sldMk cId="3768742569" sldId="259"/>
            <ac:spMk id="2061" creationId="{E677BBB0-8A66-4619-B31B-5097655C5FF2}"/>
          </ac:spMkLst>
        </pc:spChg>
        <pc:spChg chg="add del">
          <ac:chgData name="Ine Brattbakken" userId="9821c522-352c-4ff8-ab38-bd18d9c23760" providerId="ADAL" clId="{8B12DC6C-BED0-4315-A974-35077BC32DF9}" dt="2020-03-26T12:32:16.680" v="101" actId="26606"/>
          <ac:spMkLst>
            <pc:docMk/>
            <pc:sldMk cId="3768742569" sldId="259"/>
            <ac:spMk id="2062" creationId="{FB56C437-7CF8-4D2B-8C62-6F9CEA5611FA}"/>
          </ac:spMkLst>
        </pc:spChg>
        <pc:spChg chg="add">
          <ac:chgData name="Ine Brattbakken" userId="9821c522-352c-4ff8-ab38-bd18d9c23760" providerId="ADAL" clId="{8B12DC6C-BED0-4315-A974-35077BC32DF9}" dt="2020-03-26T12:32:16.700" v="102" actId="26606"/>
          <ac:spMkLst>
            <pc:docMk/>
            <pc:sldMk cId="3768742569" sldId="259"/>
            <ac:spMk id="2064" creationId="{33CD251C-A887-4D2F-925B-FC097198538B}"/>
          </ac:spMkLst>
        </pc:spChg>
        <pc:grpChg chg="add">
          <ac:chgData name="Ine Brattbakken" userId="9821c522-352c-4ff8-ab38-bd18d9c23760" providerId="ADAL" clId="{8B12DC6C-BED0-4315-A974-35077BC32DF9}" dt="2020-03-26T12:32:16.700" v="102" actId="26606"/>
          <ac:grpSpMkLst>
            <pc:docMk/>
            <pc:sldMk cId="3768742569" sldId="259"/>
            <ac:grpSpMk id="2065" creationId="{770AE191-D2EA-45C9-A44D-830C188F74CB}"/>
          </ac:grpSpMkLst>
        </pc:grpChg>
        <pc:picChg chg="add mod ord">
          <ac:chgData name="Ine Brattbakken" userId="9821c522-352c-4ff8-ab38-bd18d9c23760" providerId="ADAL" clId="{8B12DC6C-BED0-4315-A974-35077BC32DF9}" dt="2020-03-26T12:32:16.700" v="102" actId="26606"/>
          <ac:picMkLst>
            <pc:docMk/>
            <pc:sldMk cId="3768742569" sldId="259"/>
            <ac:picMk id="2050" creationId="{96C3C098-E742-4BF3-B2AE-BE6051C096B0}"/>
          </ac:picMkLst>
        </pc:picChg>
        <pc:picChg chg="add mod ord">
          <ac:chgData name="Ine Brattbakken" userId="9821c522-352c-4ff8-ab38-bd18d9c23760" providerId="ADAL" clId="{8B12DC6C-BED0-4315-A974-35077BC32DF9}" dt="2020-03-26T12:32:16.700" v="102" actId="26606"/>
          <ac:picMkLst>
            <pc:docMk/>
            <pc:sldMk cId="3768742569" sldId="259"/>
            <ac:picMk id="2052" creationId="{70BBBB18-D569-487D-8300-5EAD0528EF89}"/>
          </ac:picMkLst>
        </pc:picChg>
        <pc:picChg chg="add mod ord">
          <ac:chgData name="Ine Brattbakken" userId="9821c522-352c-4ff8-ab38-bd18d9c23760" providerId="ADAL" clId="{8B12DC6C-BED0-4315-A974-35077BC32DF9}" dt="2020-03-26T12:32:16.700" v="102" actId="26606"/>
          <ac:picMkLst>
            <pc:docMk/>
            <pc:sldMk cId="3768742569" sldId="259"/>
            <ac:picMk id="2054" creationId="{5014F73F-40A1-4721-9F07-39DFD250E238}"/>
          </ac:picMkLst>
        </pc:picChg>
      </pc:sldChg>
      <pc:sldChg chg="addSp modSp ord modAnim">
        <pc:chgData name="Ine Brattbakken" userId="9821c522-352c-4ff8-ab38-bd18d9c23760" providerId="ADAL" clId="{8B12DC6C-BED0-4315-A974-35077BC32DF9}" dt="2020-04-13T09:52:54.095" v="1575" actId="113"/>
        <pc:sldMkLst>
          <pc:docMk/>
          <pc:sldMk cId="3060428576" sldId="260"/>
        </pc:sldMkLst>
        <pc:spChg chg="mod">
          <ac:chgData name="Ine Brattbakken" userId="9821c522-352c-4ff8-ab38-bd18d9c23760" providerId="ADAL" clId="{8B12DC6C-BED0-4315-A974-35077BC32DF9}" dt="2020-04-13T09:52:54.095" v="1575" actId="113"/>
          <ac:spMkLst>
            <pc:docMk/>
            <pc:sldMk cId="3060428576" sldId="260"/>
            <ac:spMk id="2" creationId="{2B8EAFDB-BF14-4564-80D5-5F7D29388BEA}"/>
          </ac:spMkLst>
        </pc:spChg>
        <pc:spChg chg="mod">
          <ac:chgData name="Ine Brattbakken" userId="9821c522-352c-4ff8-ab38-bd18d9c23760" providerId="ADAL" clId="{8B12DC6C-BED0-4315-A974-35077BC32DF9}" dt="2020-04-13T09:48:59.506" v="1522" actId="14100"/>
          <ac:spMkLst>
            <pc:docMk/>
            <pc:sldMk cId="3060428576" sldId="260"/>
            <ac:spMk id="3" creationId="{CD370406-E415-4041-A1F9-AC931A9E460D}"/>
          </ac:spMkLst>
        </pc:spChg>
        <pc:picChg chg="add mod">
          <ac:chgData name="Ine Brattbakken" userId="9821c522-352c-4ff8-ab38-bd18d9c23760" providerId="ADAL" clId="{8B12DC6C-BED0-4315-A974-35077BC32DF9}" dt="2020-04-13T09:49:07.580" v="1525" actId="1076"/>
          <ac:picMkLst>
            <pc:docMk/>
            <pc:sldMk cId="3060428576" sldId="260"/>
            <ac:picMk id="4" creationId="{D3731E82-C591-4F52-A865-57C3EDAED893}"/>
          </ac:picMkLst>
        </pc:picChg>
      </pc:sldChg>
      <pc:sldChg chg="addSp delSp modSp add mod setBg">
        <pc:chgData name="Ine Brattbakken" userId="9821c522-352c-4ff8-ab38-bd18d9c23760" providerId="ADAL" clId="{8B12DC6C-BED0-4315-A974-35077BC32DF9}" dt="2020-04-13T09:54:03.531" v="1664" actId="20577"/>
        <pc:sldMkLst>
          <pc:docMk/>
          <pc:sldMk cId="1598220480" sldId="261"/>
        </pc:sldMkLst>
        <pc:spChg chg="mod">
          <ac:chgData name="Ine Brattbakken" userId="9821c522-352c-4ff8-ab38-bd18d9c23760" providerId="ADAL" clId="{8B12DC6C-BED0-4315-A974-35077BC32DF9}" dt="2020-04-13T09:53:14.652" v="1577" actId="113"/>
          <ac:spMkLst>
            <pc:docMk/>
            <pc:sldMk cId="1598220480" sldId="261"/>
            <ac:spMk id="2" creationId="{39F8E741-7528-41BB-BC7D-9DE681A8C68E}"/>
          </ac:spMkLst>
        </pc:spChg>
        <pc:spChg chg="mod">
          <ac:chgData name="Ine Brattbakken" userId="9821c522-352c-4ff8-ab38-bd18d9c23760" providerId="ADAL" clId="{8B12DC6C-BED0-4315-A974-35077BC32DF9}" dt="2020-04-13T09:54:03.531" v="1664" actId="20577"/>
          <ac:spMkLst>
            <pc:docMk/>
            <pc:sldMk cId="1598220480" sldId="261"/>
            <ac:spMk id="3" creationId="{42282E60-B202-46FD-A497-8A107C095BC8}"/>
          </ac:spMkLst>
        </pc:spChg>
        <pc:spChg chg="add del">
          <ac:chgData name="Ine Brattbakken" userId="9821c522-352c-4ff8-ab38-bd18d9c23760" providerId="ADAL" clId="{8B12DC6C-BED0-4315-A974-35077BC32DF9}" dt="2020-03-26T13:48:03.558" v="425" actId="26606"/>
          <ac:spMkLst>
            <pc:docMk/>
            <pc:sldMk cId="1598220480" sldId="261"/>
            <ac:spMk id="77" creationId="{33CD251C-A887-4D2F-925B-FC097198538B}"/>
          </ac:spMkLst>
        </pc:spChg>
        <pc:spChg chg="add">
          <ac:chgData name="Ine Brattbakken" userId="9821c522-352c-4ff8-ab38-bd18d9c23760" providerId="ADAL" clId="{8B12DC6C-BED0-4315-A974-35077BC32DF9}" dt="2020-03-26T13:48:03.584" v="426" actId="26606"/>
          <ac:spMkLst>
            <pc:docMk/>
            <pc:sldMk cId="1598220480" sldId="261"/>
            <ac:spMk id="81" creationId="{67EF550F-47CE-4FB2-9DAC-12AD835C833D}"/>
          </ac:spMkLst>
        </pc:spChg>
        <pc:spChg chg="add">
          <ac:chgData name="Ine Brattbakken" userId="9821c522-352c-4ff8-ab38-bd18d9c23760" providerId="ADAL" clId="{8B12DC6C-BED0-4315-A974-35077BC32DF9}" dt="2020-03-26T13:48:03.584" v="426" actId="26606"/>
          <ac:spMkLst>
            <pc:docMk/>
            <pc:sldMk cId="1598220480" sldId="261"/>
            <ac:spMk id="3082" creationId="{6A420356-7094-4893-BC3A-E0932A72FFF6}"/>
          </ac:spMkLst>
        </pc:spChg>
        <pc:spChg chg="add">
          <ac:chgData name="Ine Brattbakken" userId="9821c522-352c-4ff8-ab38-bd18d9c23760" providerId="ADAL" clId="{8B12DC6C-BED0-4315-A974-35077BC32DF9}" dt="2020-03-26T13:48:03.584" v="426" actId="26606"/>
          <ac:spMkLst>
            <pc:docMk/>
            <pc:sldMk cId="1598220480" sldId="261"/>
            <ac:spMk id="3083" creationId="{114A821F-8663-46BA-8CC0-D4C44F639F3A}"/>
          </ac:spMkLst>
        </pc:spChg>
        <pc:grpChg chg="add del">
          <ac:chgData name="Ine Brattbakken" userId="9821c522-352c-4ff8-ab38-bd18d9c23760" providerId="ADAL" clId="{8B12DC6C-BED0-4315-A974-35077BC32DF9}" dt="2020-03-26T13:48:03.558" v="425" actId="26606"/>
          <ac:grpSpMkLst>
            <pc:docMk/>
            <pc:sldMk cId="1598220480" sldId="261"/>
            <ac:grpSpMk id="79" creationId="{770AE191-D2EA-45C9-A44D-830C188F74CB}"/>
          </ac:grpSpMkLst>
        </pc:grpChg>
        <pc:picChg chg="add mod ord">
          <ac:chgData name="Ine Brattbakken" userId="9821c522-352c-4ff8-ab38-bd18d9c23760" providerId="ADAL" clId="{8B12DC6C-BED0-4315-A974-35077BC32DF9}" dt="2020-03-26T13:48:03.584" v="426" actId="26606"/>
          <ac:picMkLst>
            <pc:docMk/>
            <pc:sldMk cId="1598220480" sldId="261"/>
            <ac:picMk id="3074" creationId="{954FC9CE-4FEA-4327-9CE6-A1D4CBAF5BBD}"/>
          </ac:picMkLst>
        </pc:picChg>
        <pc:picChg chg="add mod">
          <ac:chgData name="Ine Brattbakken" userId="9821c522-352c-4ff8-ab38-bd18d9c23760" providerId="ADAL" clId="{8B12DC6C-BED0-4315-A974-35077BC32DF9}" dt="2020-03-26T13:48:03.584" v="426" actId="26606"/>
          <ac:picMkLst>
            <pc:docMk/>
            <pc:sldMk cId="1598220480" sldId="261"/>
            <ac:picMk id="3076" creationId="{37F00C0B-13E1-4BBE-BD7F-64DC020D9123}"/>
          </ac:picMkLst>
        </pc:picChg>
        <pc:picChg chg="add mod ord">
          <ac:chgData name="Ine Brattbakken" userId="9821c522-352c-4ff8-ab38-bd18d9c23760" providerId="ADAL" clId="{8B12DC6C-BED0-4315-A974-35077BC32DF9}" dt="2020-03-26T13:48:03.584" v="426" actId="26606"/>
          <ac:picMkLst>
            <pc:docMk/>
            <pc:sldMk cId="1598220480" sldId="261"/>
            <ac:picMk id="3078" creationId="{A31FBFC1-B3EF-4593-BF23-44CB6936F626}"/>
          </ac:picMkLst>
        </pc:picChg>
        <pc:picChg chg="add mod ord">
          <ac:chgData name="Ine Brattbakken" userId="9821c522-352c-4ff8-ab38-bd18d9c23760" providerId="ADAL" clId="{8B12DC6C-BED0-4315-A974-35077BC32DF9}" dt="2020-03-26T13:48:03.584" v="426" actId="26606"/>
          <ac:picMkLst>
            <pc:docMk/>
            <pc:sldMk cId="1598220480" sldId="261"/>
            <ac:picMk id="3080" creationId="{8476FC8F-4498-4AE2-A7C1-9BD0DDD803D9}"/>
          </ac:picMkLst>
        </pc:picChg>
      </pc:sldChg>
      <pc:sldChg chg="addSp delSp modSp add modAnim">
        <pc:chgData name="Ine Brattbakken" userId="9821c522-352c-4ff8-ab38-bd18d9c23760" providerId="ADAL" clId="{8B12DC6C-BED0-4315-A974-35077BC32DF9}" dt="2020-04-14T09:37:36.846" v="1859"/>
        <pc:sldMkLst>
          <pc:docMk/>
          <pc:sldMk cId="3808864753" sldId="262"/>
        </pc:sldMkLst>
        <pc:spChg chg="mod">
          <ac:chgData name="Ine Brattbakken" userId="9821c522-352c-4ff8-ab38-bd18d9c23760" providerId="ADAL" clId="{8B12DC6C-BED0-4315-A974-35077BC32DF9}" dt="2020-04-13T09:56:18.392" v="1850" actId="255"/>
          <ac:spMkLst>
            <pc:docMk/>
            <pc:sldMk cId="3808864753" sldId="262"/>
            <ac:spMk id="2" creationId="{63019B9A-B25E-4D70-99CC-5F3250DF1818}"/>
          </ac:spMkLst>
        </pc:spChg>
        <pc:spChg chg="del">
          <ac:chgData name="Ine Brattbakken" userId="9821c522-352c-4ff8-ab38-bd18d9c23760" providerId="ADAL" clId="{8B12DC6C-BED0-4315-A974-35077BC32DF9}" dt="2020-03-30T14:37:07.460" v="536"/>
          <ac:spMkLst>
            <pc:docMk/>
            <pc:sldMk cId="3808864753" sldId="262"/>
            <ac:spMk id="3" creationId="{EFC9760F-A443-47E4-8481-0A7B7A0D4FC1}"/>
          </ac:spMkLst>
        </pc:spChg>
        <pc:spChg chg="del">
          <ac:chgData name="Ine Brattbakken" userId="9821c522-352c-4ff8-ab38-bd18d9c23760" providerId="ADAL" clId="{8B12DC6C-BED0-4315-A974-35077BC32DF9}" dt="2020-04-14T09:37:36.846" v="1859"/>
          <ac:spMkLst>
            <pc:docMk/>
            <pc:sldMk cId="3808864753" sldId="262"/>
            <ac:spMk id="6" creationId="{9166F50E-F185-48B1-A055-D03BFE3EBF94}"/>
          </ac:spMkLst>
        </pc:spChg>
        <pc:picChg chg="add mod">
          <ac:chgData name="Ine Brattbakken" userId="9821c522-352c-4ff8-ab38-bd18d9c23760" providerId="ADAL" clId="{8B12DC6C-BED0-4315-A974-35077BC32DF9}" dt="2020-04-14T09:37:36.846" v="1859"/>
          <ac:picMkLst>
            <pc:docMk/>
            <pc:sldMk cId="3808864753" sldId="262"/>
            <ac:picMk id="3" creationId="{C98611CE-9691-4E08-82CC-FD07A6564F94}"/>
          </ac:picMkLst>
        </pc:picChg>
        <pc:picChg chg="add mod">
          <ac:chgData name="Ine Brattbakken" userId="9821c522-352c-4ff8-ab38-bd18d9c23760" providerId="ADAL" clId="{8B12DC6C-BED0-4315-A974-35077BC32DF9}" dt="2020-04-13T09:21:05.332" v="839" actId="1076"/>
          <ac:picMkLst>
            <pc:docMk/>
            <pc:sldMk cId="3808864753" sldId="262"/>
            <ac:picMk id="4" creationId="{EB24441B-D8F4-4932-AD12-6EF9E5DF5A5A}"/>
          </ac:picMkLst>
        </pc:picChg>
        <pc:picChg chg="add mod">
          <ac:chgData name="Ine Brattbakken" userId="9821c522-352c-4ff8-ab38-bd18d9c23760" providerId="ADAL" clId="{8B12DC6C-BED0-4315-A974-35077BC32DF9}" dt="2020-04-13T09:21:07.397" v="840" actId="1076"/>
          <ac:picMkLst>
            <pc:docMk/>
            <pc:sldMk cId="3808864753" sldId="262"/>
            <ac:picMk id="5" creationId="{E71CE246-6201-41A3-936A-F07CB16B859A}"/>
          </ac:picMkLst>
        </pc:picChg>
      </pc:sldChg>
      <pc:sldChg chg="addSp delSp modSp add mod ord setBg delAnim modAnim">
        <pc:chgData name="Ine Brattbakken" userId="9821c522-352c-4ff8-ab38-bd18d9c23760" providerId="ADAL" clId="{8B12DC6C-BED0-4315-A974-35077BC32DF9}" dt="2020-04-13T09:47:29.664" v="1520" actId="26606"/>
        <pc:sldMkLst>
          <pc:docMk/>
          <pc:sldMk cId="4106823456" sldId="263"/>
        </pc:sldMkLst>
        <pc:spChg chg="mod ord">
          <ac:chgData name="Ine Brattbakken" userId="9821c522-352c-4ff8-ab38-bd18d9c23760" providerId="ADAL" clId="{8B12DC6C-BED0-4315-A974-35077BC32DF9}" dt="2020-04-13T09:47:29.609" v="1519" actId="26606"/>
          <ac:spMkLst>
            <pc:docMk/>
            <pc:sldMk cId="4106823456" sldId="263"/>
            <ac:spMk id="2" creationId="{5E9B3674-B38F-43EC-9CC6-7319A3B509CE}"/>
          </ac:spMkLst>
        </pc:spChg>
        <pc:spChg chg="del">
          <ac:chgData name="Ine Brattbakken" userId="9821c522-352c-4ff8-ab38-bd18d9c23760" providerId="ADAL" clId="{8B12DC6C-BED0-4315-A974-35077BC32DF9}" dt="2020-03-30T18:21:57.685" v="580"/>
          <ac:spMkLst>
            <pc:docMk/>
            <pc:sldMk cId="4106823456" sldId="263"/>
            <ac:spMk id="3" creationId="{92C4769B-E12C-4D0E-91CD-50F6E029B4E9}"/>
          </ac:spMkLst>
        </pc:spChg>
        <pc:spChg chg="add mod ord">
          <ac:chgData name="Ine Brattbakken" userId="9821c522-352c-4ff8-ab38-bd18d9c23760" providerId="ADAL" clId="{8B12DC6C-BED0-4315-A974-35077BC32DF9}" dt="2020-04-13T09:47:29.609" v="1519" actId="26606"/>
          <ac:spMkLst>
            <pc:docMk/>
            <pc:sldMk cId="4106823456" sldId="263"/>
            <ac:spMk id="6" creationId="{953565E3-9A95-4FFB-9C71-8AF79303F0AF}"/>
          </ac:spMkLst>
        </pc:spChg>
        <pc:spChg chg="add del">
          <ac:chgData name="Ine Brattbakken" userId="9821c522-352c-4ff8-ab38-bd18d9c23760" providerId="ADAL" clId="{8B12DC6C-BED0-4315-A974-35077BC32DF9}" dt="2020-04-13T09:47:29.664" v="1520" actId="26606"/>
          <ac:spMkLst>
            <pc:docMk/>
            <pc:sldMk cId="4106823456" sldId="263"/>
            <ac:spMk id="73" creationId="{9D3A9E89-033E-4C4A-8C41-416DABFFD307}"/>
          </ac:spMkLst>
        </pc:spChg>
        <pc:spChg chg="add del">
          <ac:chgData name="Ine Brattbakken" userId="9821c522-352c-4ff8-ab38-bd18d9c23760" providerId="ADAL" clId="{8B12DC6C-BED0-4315-A974-35077BC32DF9}" dt="2020-04-13T09:47:29.664" v="1520" actId="26606"/>
          <ac:spMkLst>
            <pc:docMk/>
            <pc:sldMk cId="4106823456" sldId="263"/>
            <ac:spMk id="75" creationId="{86293361-111E-427D-8E5B-256944AC8395}"/>
          </ac:spMkLst>
        </pc:spChg>
        <pc:spChg chg="add del">
          <ac:chgData name="Ine Brattbakken" userId="9821c522-352c-4ff8-ab38-bd18d9c23760" providerId="ADAL" clId="{8B12DC6C-BED0-4315-A974-35077BC32DF9}" dt="2020-04-13T09:47:29.664" v="1520" actId="26606"/>
          <ac:spMkLst>
            <pc:docMk/>
            <pc:sldMk cId="4106823456" sldId="263"/>
            <ac:spMk id="99" creationId="{78907291-9D6D-4740-81DB-441477BCA279}"/>
          </ac:spMkLst>
        </pc:spChg>
        <pc:spChg chg="add del">
          <ac:chgData name="Ine Brattbakken" userId="9821c522-352c-4ff8-ab38-bd18d9c23760" providerId="ADAL" clId="{8B12DC6C-BED0-4315-A974-35077BC32DF9}" dt="2020-04-13T09:47:29.609" v="1519" actId="26606"/>
          <ac:spMkLst>
            <pc:docMk/>
            <pc:sldMk cId="4106823456" sldId="263"/>
            <ac:spMk id="137" creationId="{63F5877B-98C7-49DD-83AB-0F6F57CB6543}"/>
          </ac:spMkLst>
        </pc:spChg>
        <pc:spChg chg="add del">
          <ac:chgData name="Ine Brattbakken" userId="9821c522-352c-4ff8-ab38-bd18d9c23760" providerId="ADAL" clId="{8B12DC6C-BED0-4315-A974-35077BC32DF9}" dt="2020-04-13T09:47:29.609" v="1519" actId="26606"/>
          <ac:spMkLst>
            <pc:docMk/>
            <pc:sldMk cId="4106823456" sldId="263"/>
            <ac:spMk id="139" creationId="{4EA91930-66BC-4C41-B4F5-C31EB216F64B}"/>
          </ac:spMkLst>
        </pc:spChg>
        <pc:spChg chg="add del">
          <ac:chgData name="Ine Brattbakken" userId="9821c522-352c-4ff8-ab38-bd18d9c23760" providerId="ADAL" clId="{8B12DC6C-BED0-4315-A974-35077BC32DF9}" dt="2020-04-13T09:47:29.609" v="1519" actId="26606"/>
          <ac:spMkLst>
            <pc:docMk/>
            <pc:sldMk cId="4106823456" sldId="263"/>
            <ac:spMk id="141" creationId="{6313CF8F-B436-401E-9575-DE0F8E8B5B17}"/>
          </ac:spMkLst>
        </pc:spChg>
        <pc:spChg chg="add del">
          <ac:chgData name="Ine Brattbakken" userId="9821c522-352c-4ff8-ab38-bd18d9c23760" providerId="ADAL" clId="{8B12DC6C-BED0-4315-A974-35077BC32DF9}" dt="2020-04-13T09:47:29.609" v="1519" actId="26606"/>
          <ac:spMkLst>
            <pc:docMk/>
            <pc:sldMk cId="4106823456" sldId="263"/>
            <ac:spMk id="143" creationId="{2A38CFE9-C30A-4551-ACCB-D5808FBC39CD}"/>
          </ac:spMkLst>
        </pc:spChg>
        <pc:spChg chg="add del">
          <ac:chgData name="Ine Brattbakken" userId="9821c522-352c-4ff8-ab38-bd18d9c23760" providerId="ADAL" clId="{8B12DC6C-BED0-4315-A974-35077BC32DF9}" dt="2020-04-13T09:47:29.609" v="1519" actId="26606"/>
          <ac:spMkLst>
            <pc:docMk/>
            <pc:sldMk cId="4106823456" sldId="263"/>
            <ac:spMk id="145" creationId="{67EF550F-47CE-4FB2-9DAC-12AD835C833D}"/>
          </ac:spMkLst>
        </pc:spChg>
        <pc:spChg chg="add">
          <ac:chgData name="Ine Brattbakken" userId="9821c522-352c-4ff8-ab38-bd18d9c23760" providerId="ADAL" clId="{8B12DC6C-BED0-4315-A974-35077BC32DF9}" dt="2020-04-13T09:47:29.664" v="1520" actId="26606"/>
          <ac:spMkLst>
            <pc:docMk/>
            <pc:sldMk cId="4106823456" sldId="263"/>
            <ac:spMk id="163" creationId="{78907291-9D6D-4740-81DB-441477BCA279}"/>
          </ac:spMkLst>
        </pc:spChg>
        <pc:spChg chg="add">
          <ac:chgData name="Ine Brattbakken" userId="9821c522-352c-4ff8-ab38-bd18d9c23760" providerId="ADAL" clId="{8B12DC6C-BED0-4315-A974-35077BC32DF9}" dt="2020-04-13T09:47:29.664" v="1520" actId="26606"/>
          <ac:spMkLst>
            <pc:docMk/>
            <pc:sldMk cId="4106823456" sldId="263"/>
            <ac:spMk id="2054" creationId="{9D3A9E89-033E-4C4A-8C41-416DABFFD307}"/>
          </ac:spMkLst>
        </pc:spChg>
        <pc:spChg chg="add">
          <ac:chgData name="Ine Brattbakken" userId="9821c522-352c-4ff8-ab38-bd18d9c23760" providerId="ADAL" clId="{8B12DC6C-BED0-4315-A974-35077BC32DF9}" dt="2020-04-13T09:47:29.664" v="1520" actId="26606"/>
          <ac:spMkLst>
            <pc:docMk/>
            <pc:sldMk cId="4106823456" sldId="263"/>
            <ac:spMk id="2055" creationId="{86293361-111E-427D-8E5B-256944AC8395}"/>
          </ac:spMkLst>
        </pc:spChg>
        <pc:grpChg chg="add del">
          <ac:chgData name="Ine Brattbakken" userId="9821c522-352c-4ff8-ab38-bd18d9c23760" providerId="ADAL" clId="{8B12DC6C-BED0-4315-A974-35077BC32DF9}" dt="2020-04-13T09:47:29.664" v="1520" actId="26606"/>
          <ac:grpSpMkLst>
            <pc:docMk/>
            <pc:sldMk cId="4106823456" sldId="263"/>
            <ac:grpSpMk id="77" creationId="{A41D73DD-160B-4885-A9CF-94EADD70D421}"/>
          </ac:grpSpMkLst>
        </pc:grpChg>
        <pc:grpChg chg="add">
          <ac:chgData name="Ine Brattbakken" userId="9821c522-352c-4ff8-ab38-bd18d9c23760" providerId="ADAL" clId="{8B12DC6C-BED0-4315-A974-35077BC32DF9}" dt="2020-04-13T09:47:29.664" v="1520" actId="26606"/>
          <ac:grpSpMkLst>
            <pc:docMk/>
            <pc:sldMk cId="4106823456" sldId="263"/>
            <ac:grpSpMk id="2056" creationId="{A41D73DD-160B-4885-A9CF-94EADD70D421}"/>
          </ac:grpSpMkLst>
        </pc:grpChg>
        <pc:picChg chg="add del mod">
          <ac:chgData name="Ine Brattbakken" userId="9821c522-352c-4ff8-ab38-bd18d9c23760" providerId="ADAL" clId="{8B12DC6C-BED0-4315-A974-35077BC32DF9}" dt="2020-03-30T18:32:08.139" v="623" actId="478"/>
          <ac:picMkLst>
            <pc:docMk/>
            <pc:sldMk cId="4106823456" sldId="263"/>
            <ac:picMk id="4" creationId="{49B9C81E-2842-46C1-9F62-BCDF07F1AA47}"/>
          </ac:picMkLst>
        </pc:picChg>
        <pc:picChg chg="add mod ord">
          <ac:chgData name="Ine Brattbakken" userId="9821c522-352c-4ff8-ab38-bd18d9c23760" providerId="ADAL" clId="{8B12DC6C-BED0-4315-A974-35077BC32DF9}" dt="2020-04-13T09:47:29.609" v="1519" actId="26606"/>
          <ac:picMkLst>
            <pc:docMk/>
            <pc:sldMk cId="4106823456" sldId="263"/>
            <ac:picMk id="2050" creationId="{8939124F-8282-4D4F-ABB9-06C4F433CAB7}"/>
          </ac:picMkLst>
        </pc:picChg>
        <pc:picChg chg="add mod">
          <ac:chgData name="Ine Brattbakken" userId="9821c522-352c-4ff8-ab38-bd18d9c23760" providerId="ADAL" clId="{8B12DC6C-BED0-4315-A974-35077BC32DF9}" dt="2020-04-13T09:47:29.609" v="1519" actId="26606"/>
          <ac:picMkLst>
            <pc:docMk/>
            <pc:sldMk cId="4106823456" sldId="263"/>
            <ac:picMk id="2052" creationId="{32C3946B-2451-412C-B29E-0A32DC32D60B}"/>
          </ac:picMkLst>
        </pc:picChg>
      </pc:sldChg>
      <pc:sldChg chg="addSp modSp add mod setBg">
        <pc:chgData name="Ine Brattbakken" userId="9821c522-352c-4ff8-ab38-bd18d9c23760" providerId="ADAL" clId="{8B12DC6C-BED0-4315-A974-35077BC32DF9}" dt="2020-04-13T09:59:18.289" v="1857" actId="20577"/>
        <pc:sldMkLst>
          <pc:docMk/>
          <pc:sldMk cId="1306363583" sldId="264"/>
        </pc:sldMkLst>
        <pc:spChg chg="mod">
          <ac:chgData name="Ine Brattbakken" userId="9821c522-352c-4ff8-ab38-bd18d9c23760" providerId="ADAL" clId="{8B12DC6C-BED0-4315-A974-35077BC32DF9}" dt="2020-04-13T09:59:18.289" v="1857" actId="20577"/>
          <ac:spMkLst>
            <pc:docMk/>
            <pc:sldMk cId="1306363583" sldId="264"/>
            <ac:spMk id="2" creationId="{28868FCB-3AF3-4FBD-A3B4-9545E1FB25D8}"/>
          </ac:spMkLst>
        </pc:spChg>
        <pc:spChg chg="mod">
          <ac:chgData name="Ine Brattbakken" userId="9821c522-352c-4ff8-ab38-bd18d9c23760" providerId="ADAL" clId="{8B12DC6C-BED0-4315-A974-35077BC32DF9}" dt="2020-04-13T09:39:52.293" v="1113" actId="20577"/>
          <ac:spMkLst>
            <pc:docMk/>
            <pc:sldMk cId="1306363583" sldId="264"/>
            <ac:spMk id="3" creationId="{A4E143AC-C14B-4B62-8692-570EF9AC7FD8}"/>
          </ac:spMkLst>
        </pc:spChg>
        <pc:spChg chg="add">
          <ac:chgData name="Ine Brattbakken" userId="9821c522-352c-4ff8-ab38-bd18d9c23760" providerId="ADAL" clId="{8B12DC6C-BED0-4315-A974-35077BC32DF9}" dt="2020-04-13T09:38:13.268" v="924" actId="26606"/>
          <ac:spMkLst>
            <pc:docMk/>
            <pc:sldMk cId="1306363583" sldId="264"/>
            <ac:spMk id="71" creationId="{63F5877B-98C7-49DD-83AB-0F6F57CB6543}"/>
          </ac:spMkLst>
        </pc:spChg>
        <pc:spChg chg="add">
          <ac:chgData name="Ine Brattbakken" userId="9821c522-352c-4ff8-ab38-bd18d9c23760" providerId="ADAL" clId="{8B12DC6C-BED0-4315-A974-35077BC32DF9}" dt="2020-04-13T09:38:13.268" v="924" actId="26606"/>
          <ac:spMkLst>
            <pc:docMk/>
            <pc:sldMk cId="1306363583" sldId="264"/>
            <ac:spMk id="73" creationId="{4EA91930-66BC-4C41-B4F5-C31EB216F64B}"/>
          </ac:spMkLst>
        </pc:spChg>
        <pc:spChg chg="add">
          <ac:chgData name="Ine Brattbakken" userId="9821c522-352c-4ff8-ab38-bd18d9c23760" providerId="ADAL" clId="{8B12DC6C-BED0-4315-A974-35077BC32DF9}" dt="2020-04-13T09:38:13.268" v="924" actId="26606"/>
          <ac:spMkLst>
            <pc:docMk/>
            <pc:sldMk cId="1306363583" sldId="264"/>
            <ac:spMk id="75" creationId="{6313CF8F-B436-401E-9575-DE0F8E8B5B17}"/>
          </ac:spMkLst>
        </pc:spChg>
        <pc:spChg chg="add">
          <ac:chgData name="Ine Brattbakken" userId="9821c522-352c-4ff8-ab38-bd18d9c23760" providerId="ADAL" clId="{8B12DC6C-BED0-4315-A974-35077BC32DF9}" dt="2020-04-13T09:38:13.268" v="924" actId="26606"/>
          <ac:spMkLst>
            <pc:docMk/>
            <pc:sldMk cId="1306363583" sldId="264"/>
            <ac:spMk id="77" creationId="{2A38CFE9-C30A-4551-ACCB-D5808FBC39CD}"/>
          </ac:spMkLst>
        </pc:spChg>
        <pc:spChg chg="add">
          <ac:chgData name="Ine Brattbakken" userId="9821c522-352c-4ff8-ab38-bd18d9c23760" providerId="ADAL" clId="{8B12DC6C-BED0-4315-A974-35077BC32DF9}" dt="2020-04-13T09:38:13.268" v="924" actId="26606"/>
          <ac:spMkLst>
            <pc:docMk/>
            <pc:sldMk cId="1306363583" sldId="264"/>
            <ac:spMk id="79" creationId="{67EF550F-47CE-4FB2-9DAC-12AD835C833D}"/>
          </ac:spMkLst>
        </pc:spChg>
        <pc:picChg chg="add mod ord">
          <ac:chgData name="Ine Brattbakken" userId="9821c522-352c-4ff8-ab38-bd18d9c23760" providerId="ADAL" clId="{8B12DC6C-BED0-4315-A974-35077BC32DF9}" dt="2020-04-13T09:38:13.268" v="924" actId="26606"/>
          <ac:picMkLst>
            <pc:docMk/>
            <pc:sldMk cId="1306363583" sldId="264"/>
            <ac:picMk id="4" creationId="{E4D55E05-EA3D-4337-8251-844498EF4386}"/>
          </ac:picMkLst>
        </pc:picChg>
        <pc:picChg chg="add mod ord">
          <ac:chgData name="Ine Brattbakken" userId="9821c522-352c-4ff8-ab38-bd18d9c23760" providerId="ADAL" clId="{8B12DC6C-BED0-4315-A974-35077BC32DF9}" dt="2020-04-13T09:38:13.268" v="924" actId="26606"/>
          <ac:picMkLst>
            <pc:docMk/>
            <pc:sldMk cId="1306363583" sldId="264"/>
            <ac:picMk id="1026" creationId="{5BF89BDC-F64C-4CA8-AF86-90BC0634D987}"/>
          </ac:picMkLst>
        </pc:picChg>
      </pc:sldChg>
      <pc:sldChg chg="addSp delSp modSp add mod setBg">
        <pc:chgData name="Ine Brattbakken" userId="9821c522-352c-4ff8-ab38-bd18d9c23760" providerId="ADAL" clId="{8B12DC6C-BED0-4315-A974-35077BC32DF9}" dt="2020-04-13T09:46:58.873" v="1516" actId="14100"/>
        <pc:sldMkLst>
          <pc:docMk/>
          <pc:sldMk cId="124183837" sldId="265"/>
        </pc:sldMkLst>
        <pc:spChg chg="mod ord">
          <ac:chgData name="Ine Brattbakken" userId="9821c522-352c-4ff8-ab38-bd18d9c23760" providerId="ADAL" clId="{8B12DC6C-BED0-4315-A974-35077BC32DF9}" dt="2020-04-13T09:46:53.294" v="1515" actId="26606"/>
          <ac:spMkLst>
            <pc:docMk/>
            <pc:sldMk cId="124183837" sldId="265"/>
            <ac:spMk id="2" creationId="{6E9839E4-C3D5-4923-B30E-F28064FD9218}"/>
          </ac:spMkLst>
        </pc:spChg>
        <pc:spChg chg="del">
          <ac:chgData name="Ine Brattbakken" userId="9821c522-352c-4ff8-ab38-bd18d9c23760" providerId="ADAL" clId="{8B12DC6C-BED0-4315-A974-35077BC32DF9}" dt="2020-04-13T09:43:35.393" v="1513" actId="478"/>
          <ac:spMkLst>
            <pc:docMk/>
            <pc:sldMk cId="124183837" sldId="265"/>
            <ac:spMk id="3" creationId="{EA80CC33-75A3-43F3-8A0F-1CBE247E282C}"/>
          </ac:spMkLst>
        </pc:spChg>
        <pc:spChg chg="add">
          <ac:chgData name="Ine Brattbakken" userId="9821c522-352c-4ff8-ab38-bd18d9c23760" providerId="ADAL" clId="{8B12DC6C-BED0-4315-A974-35077BC32DF9}" dt="2020-04-13T09:46:53.294" v="1515" actId="26606"/>
          <ac:spMkLst>
            <pc:docMk/>
            <pc:sldMk cId="124183837" sldId="265"/>
            <ac:spMk id="71" creationId="{B9951BD9-0868-4CDB-ACD6-9C4209B5E412}"/>
          </ac:spMkLst>
        </pc:spChg>
        <pc:picChg chg="add mod">
          <ac:chgData name="Ine Brattbakken" userId="9821c522-352c-4ff8-ab38-bd18d9c23760" providerId="ADAL" clId="{8B12DC6C-BED0-4315-A974-35077BC32DF9}" dt="2020-04-13T09:46:58.873" v="1516" actId="14100"/>
          <ac:picMkLst>
            <pc:docMk/>
            <pc:sldMk cId="124183837" sldId="265"/>
            <ac:picMk id="3074" creationId="{404411E4-42C1-44FB-AAC5-F84C8638C413}"/>
          </ac:picMkLst>
        </pc:picChg>
      </pc:sldChg>
    </pc:docChg>
  </pc:docChgLst>
  <pc:docChgLst>
    <pc:chgData name="Ine Brattbakken" userId="S::inbra004@osloskolen.no::9821c522-352c-4ff8-ab38-bd18d9c23760" providerId="AD" clId="Web-{FAB59813-0912-5DC9-60C2-810E709156CB}"/>
    <pc:docChg chg="delSld modSld">
      <pc:chgData name="Ine Brattbakken" userId="S::inbra004@osloskolen.no::9821c522-352c-4ff8-ab38-bd18d9c23760" providerId="AD" clId="Web-{FAB59813-0912-5DC9-60C2-810E709156CB}" dt="2020-04-13T09:09:27.934" v="5"/>
      <pc:docMkLst>
        <pc:docMk/>
      </pc:docMkLst>
      <pc:sldChg chg="modSp del">
        <pc:chgData name="Ine Brattbakken" userId="S::inbra004@osloskolen.no::9821c522-352c-4ff8-ab38-bd18d9c23760" providerId="AD" clId="Web-{FAB59813-0912-5DC9-60C2-810E709156CB}" dt="2020-04-13T09:09:27.934" v="5"/>
        <pc:sldMkLst>
          <pc:docMk/>
          <pc:sldMk cId="941320739" sldId="257"/>
        </pc:sldMkLst>
        <pc:spChg chg="mod">
          <ac:chgData name="Ine Brattbakken" userId="S::inbra004@osloskolen.no::9821c522-352c-4ff8-ab38-bd18d9c23760" providerId="AD" clId="Web-{FAB59813-0912-5DC9-60C2-810E709156CB}" dt="2020-04-13T09:09:16.355" v="2" actId="20577"/>
          <ac:spMkLst>
            <pc:docMk/>
            <pc:sldMk cId="941320739" sldId="257"/>
            <ac:spMk id="3" creationId="{228567E9-7260-429F-B13E-2CAD03E937C7}"/>
          </ac:spMkLst>
        </pc:spChg>
      </pc:sldChg>
    </pc:docChg>
  </pc:docChgLst>
  <pc:docChgLst>
    <pc:chgData name="Ine Brattbakken" userId="S::inbra004@osloskolen.no::9821c522-352c-4ff8-ab38-bd18d9c23760" providerId="AD" clId="Web-{C241E94E-4487-0163-AA45-F1D37715E945}"/>
    <pc:docChg chg="modSld">
      <pc:chgData name="Ine Brattbakken" userId="S::inbra004@osloskolen.no::9821c522-352c-4ff8-ab38-bd18d9c23760" providerId="AD" clId="Web-{C241E94E-4487-0163-AA45-F1D37715E945}" dt="2020-04-13T13:02:27.645" v="69" actId="20577"/>
      <pc:docMkLst>
        <pc:docMk/>
      </pc:docMkLst>
      <pc:sldChg chg="modSp">
        <pc:chgData name="Ine Brattbakken" userId="S::inbra004@osloskolen.no::9821c522-352c-4ff8-ab38-bd18d9c23760" providerId="AD" clId="Web-{C241E94E-4487-0163-AA45-F1D37715E945}" dt="2020-04-13T13:02:26.707" v="67" actId="20577"/>
        <pc:sldMkLst>
          <pc:docMk/>
          <pc:sldMk cId="4106823456" sldId="263"/>
        </pc:sldMkLst>
        <pc:spChg chg="mod">
          <ac:chgData name="Ine Brattbakken" userId="S::inbra004@osloskolen.no::9821c522-352c-4ff8-ab38-bd18d9c23760" providerId="AD" clId="Web-{C241E94E-4487-0163-AA45-F1D37715E945}" dt="2020-04-13T13:02:26.707" v="67" actId="20577"/>
          <ac:spMkLst>
            <pc:docMk/>
            <pc:sldMk cId="4106823456" sldId="263"/>
            <ac:spMk id="2" creationId="{5E9B3674-B38F-43EC-9CC6-7319A3B509CE}"/>
          </ac:spMkLst>
        </pc:spChg>
      </pc:sldChg>
      <pc:sldChg chg="addSp delSp modSp">
        <pc:chgData name="Ine Brattbakken" userId="S::inbra004@osloskolen.no::9821c522-352c-4ff8-ab38-bd18d9c23760" providerId="AD" clId="Web-{C241E94E-4487-0163-AA45-F1D37715E945}" dt="2020-04-13T13:02:01.754" v="50" actId="20577"/>
        <pc:sldMkLst>
          <pc:docMk/>
          <pc:sldMk cId="1306363583" sldId="264"/>
        </pc:sldMkLst>
        <pc:spChg chg="del mod">
          <ac:chgData name="Ine Brattbakken" userId="S::inbra004@osloskolen.no::9821c522-352c-4ff8-ab38-bd18d9c23760" providerId="AD" clId="Web-{C241E94E-4487-0163-AA45-F1D37715E945}" dt="2020-04-13T13:01:03.817" v="13"/>
          <ac:spMkLst>
            <pc:docMk/>
            <pc:sldMk cId="1306363583" sldId="264"/>
            <ac:spMk id="2" creationId="{28868FCB-3AF3-4FBD-A3B4-9545E1FB25D8}"/>
          </ac:spMkLst>
        </pc:spChg>
        <pc:spChg chg="mod">
          <ac:chgData name="Ine Brattbakken" userId="S::inbra004@osloskolen.no::9821c522-352c-4ff8-ab38-bd18d9c23760" providerId="AD" clId="Web-{C241E94E-4487-0163-AA45-F1D37715E945}" dt="2020-04-13T13:02:01.754" v="50" actId="20577"/>
          <ac:spMkLst>
            <pc:docMk/>
            <pc:sldMk cId="1306363583" sldId="264"/>
            <ac:spMk id="3" creationId="{A4E143AC-C14B-4B62-8692-570EF9AC7FD8}"/>
          </ac:spMkLst>
        </pc:spChg>
        <pc:spChg chg="add mod">
          <ac:chgData name="Ine Brattbakken" userId="S::inbra004@osloskolen.no::9821c522-352c-4ff8-ab38-bd18d9c23760" providerId="AD" clId="Web-{C241E94E-4487-0163-AA45-F1D37715E945}" dt="2020-04-13T13:01:03.817" v="13"/>
          <ac:spMkLst>
            <pc:docMk/>
            <pc:sldMk cId="1306363583" sldId="264"/>
            <ac:spMk id="6" creationId="{2FF8F0C6-D9A7-4B4A-8C6B-B7F30ABFC59D}"/>
          </ac:spMkLst>
        </pc:spChg>
      </pc:sldChg>
    </pc:docChg>
  </pc:docChgLst>
  <pc:docChgLst>
    <pc:chgData name="Ine Brattbakken" userId="S::inbra004@osloskolen.no::9821c522-352c-4ff8-ab38-bd18d9c23760" providerId="AD" clId="Web-{10E81FAC-DC42-CB25-5AD8-3BCE98F21438}"/>
    <pc:docChg chg="modSld">
      <pc:chgData name="Ine Brattbakken" userId="S::inbra004@osloskolen.no::9821c522-352c-4ff8-ab38-bd18d9c23760" providerId="AD" clId="Web-{10E81FAC-DC42-CB25-5AD8-3BCE98F21438}" dt="2020-04-14T09:46:56.417" v="32" actId="20577"/>
      <pc:docMkLst>
        <pc:docMk/>
      </pc:docMkLst>
      <pc:sldChg chg="modSp">
        <pc:chgData name="Ine Brattbakken" userId="S::inbra004@osloskolen.no::9821c522-352c-4ff8-ab38-bd18d9c23760" providerId="AD" clId="Web-{10E81FAC-DC42-CB25-5AD8-3BCE98F21438}" dt="2020-04-14T09:45:05.558" v="5" actId="20577"/>
        <pc:sldMkLst>
          <pc:docMk/>
          <pc:sldMk cId="766086376" sldId="258"/>
        </pc:sldMkLst>
        <pc:spChg chg="mod">
          <ac:chgData name="Ine Brattbakken" userId="S::inbra004@osloskolen.no::9821c522-352c-4ff8-ab38-bd18d9c23760" providerId="AD" clId="Web-{10E81FAC-DC42-CB25-5AD8-3BCE98F21438}" dt="2020-04-14T09:45:05.558" v="5" actId="20577"/>
          <ac:spMkLst>
            <pc:docMk/>
            <pc:sldMk cId="766086376" sldId="258"/>
            <ac:spMk id="2" creationId="{CB45B526-0B64-4C36-9092-C50B774E699D}"/>
          </ac:spMkLst>
        </pc:spChg>
        <pc:spChg chg="mod">
          <ac:chgData name="Ine Brattbakken" userId="S::inbra004@osloskolen.no::9821c522-352c-4ff8-ab38-bd18d9c23760" providerId="AD" clId="Web-{10E81FAC-DC42-CB25-5AD8-3BCE98F21438}" dt="2020-04-14T09:44:54.527" v="0" actId="20577"/>
          <ac:spMkLst>
            <pc:docMk/>
            <pc:sldMk cId="766086376" sldId="258"/>
            <ac:spMk id="3" creationId="{54ACE762-0500-4BC0-89DD-54587770F790}"/>
          </ac:spMkLst>
        </pc:spChg>
      </pc:sldChg>
      <pc:sldChg chg="modSp">
        <pc:chgData name="Ine Brattbakken" userId="S::inbra004@osloskolen.no::9821c522-352c-4ff8-ab38-bd18d9c23760" providerId="AD" clId="Web-{10E81FAC-DC42-CB25-5AD8-3BCE98F21438}" dt="2020-04-14T09:45:55.120" v="22" actId="1076"/>
        <pc:sldMkLst>
          <pc:docMk/>
          <pc:sldMk cId="3768742569" sldId="259"/>
        </pc:sldMkLst>
        <pc:spChg chg="mod">
          <ac:chgData name="Ine Brattbakken" userId="S::inbra004@osloskolen.no::9821c522-352c-4ff8-ab38-bd18d9c23760" providerId="AD" clId="Web-{10E81FAC-DC42-CB25-5AD8-3BCE98F21438}" dt="2020-04-14T09:45:32.261" v="15" actId="1076"/>
          <ac:spMkLst>
            <pc:docMk/>
            <pc:sldMk cId="3768742569" sldId="259"/>
            <ac:spMk id="2" creationId="{904E548D-5151-468A-BB47-49F100477F8C}"/>
          </ac:spMkLst>
        </pc:spChg>
        <pc:spChg chg="mod">
          <ac:chgData name="Ine Brattbakken" userId="S::inbra004@osloskolen.no::9821c522-352c-4ff8-ab38-bd18d9c23760" providerId="AD" clId="Web-{10E81FAC-DC42-CB25-5AD8-3BCE98F21438}" dt="2020-04-14T09:45:55.120" v="22" actId="1076"/>
          <ac:spMkLst>
            <pc:docMk/>
            <pc:sldMk cId="3768742569" sldId="259"/>
            <ac:spMk id="3" creationId="{74D1C600-3299-48F9-B56A-910B722C58C8}"/>
          </ac:spMkLst>
        </pc:spChg>
      </pc:sldChg>
      <pc:sldChg chg="modSp">
        <pc:chgData name="Ine Brattbakken" userId="S::inbra004@osloskolen.no::9821c522-352c-4ff8-ab38-bd18d9c23760" providerId="AD" clId="Web-{10E81FAC-DC42-CB25-5AD8-3BCE98F21438}" dt="2020-04-14T09:45:13.527" v="8" actId="20577"/>
        <pc:sldMkLst>
          <pc:docMk/>
          <pc:sldMk cId="3060428576" sldId="260"/>
        </pc:sldMkLst>
        <pc:spChg chg="mod">
          <ac:chgData name="Ine Brattbakken" userId="S::inbra004@osloskolen.no::9821c522-352c-4ff8-ab38-bd18d9c23760" providerId="AD" clId="Web-{10E81FAC-DC42-CB25-5AD8-3BCE98F21438}" dt="2020-04-14T09:45:13.527" v="8" actId="20577"/>
          <ac:spMkLst>
            <pc:docMk/>
            <pc:sldMk cId="3060428576" sldId="260"/>
            <ac:spMk id="3" creationId="{CD370406-E415-4041-A1F9-AC931A9E460D}"/>
          </ac:spMkLst>
        </pc:spChg>
      </pc:sldChg>
      <pc:sldChg chg="modSp">
        <pc:chgData name="Ine Brattbakken" userId="S::inbra004@osloskolen.no::9821c522-352c-4ff8-ab38-bd18d9c23760" providerId="AD" clId="Web-{10E81FAC-DC42-CB25-5AD8-3BCE98F21438}" dt="2020-04-14T09:46:18.808" v="27" actId="20577"/>
        <pc:sldMkLst>
          <pc:docMk/>
          <pc:sldMk cId="1598220480" sldId="261"/>
        </pc:sldMkLst>
        <pc:spChg chg="mod">
          <ac:chgData name="Ine Brattbakken" userId="S::inbra004@osloskolen.no::9821c522-352c-4ff8-ab38-bd18d9c23760" providerId="AD" clId="Web-{10E81FAC-DC42-CB25-5AD8-3BCE98F21438}" dt="2020-04-14T09:46:04.214" v="23" actId="1076"/>
          <ac:spMkLst>
            <pc:docMk/>
            <pc:sldMk cId="1598220480" sldId="261"/>
            <ac:spMk id="2" creationId="{39F8E741-7528-41BB-BC7D-9DE681A8C68E}"/>
          </ac:spMkLst>
        </pc:spChg>
        <pc:spChg chg="mod">
          <ac:chgData name="Ine Brattbakken" userId="S::inbra004@osloskolen.no::9821c522-352c-4ff8-ab38-bd18d9c23760" providerId="AD" clId="Web-{10E81FAC-DC42-CB25-5AD8-3BCE98F21438}" dt="2020-04-14T09:46:18.808" v="27" actId="20577"/>
          <ac:spMkLst>
            <pc:docMk/>
            <pc:sldMk cId="1598220480" sldId="261"/>
            <ac:spMk id="3" creationId="{42282E60-B202-46FD-A497-8A107C095BC8}"/>
          </ac:spMkLst>
        </pc:spChg>
      </pc:sldChg>
      <pc:sldChg chg="modSp">
        <pc:chgData name="Ine Brattbakken" userId="S::inbra004@osloskolen.no::9821c522-352c-4ff8-ab38-bd18d9c23760" providerId="AD" clId="Web-{10E81FAC-DC42-CB25-5AD8-3BCE98F21438}" dt="2020-04-14T09:46:54.870" v="30" actId="20577"/>
        <pc:sldMkLst>
          <pc:docMk/>
          <pc:sldMk cId="1306363583" sldId="264"/>
        </pc:sldMkLst>
        <pc:spChg chg="mod">
          <ac:chgData name="Ine Brattbakken" userId="S::inbra004@osloskolen.no::9821c522-352c-4ff8-ab38-bd18d9c23760" providerId="AD" clId="Web-{10E81FAC-DC42-CB25-5AD8-3BCE98F21438}" dt="2020-04-14T09:46:54.870" v="30" actId="20577"/>
          <ac:spMkLst>
            <pc:docMk/>
            <pc:sldMk cId="1306363583" sldId="264"/>
            <ac:spMk id="3" creationId="{A4E143AC-C14B-4B62-8692-570EF9AC7FD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DCB915-ABC3-4B93-8B34-5CAA5B0E7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D949913A-7BB6-4421-84EE-F574EB601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34BD372-A221-4DA7-93FB-A10D3DD6B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B2CD-F189-49F2-BF7A-4F2435CEC736}" type="datetimeFigureOut">
              <a:rPr lang="nb-NO" smtClean="0"/>
              <a:t>14.04.2020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F3B2232-A591-4892-BFA0-A2E03DFE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2FC675D-6457-485A-9FE9-477718B64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0B4B-489D-4E3B-9993-95A9F2AB3EF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7848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BE9AAB6-F3CE-4C1D-B264-CEECFBD5A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91EBB052-2966-4CA5-8AFE-220DD653D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F162846-6774-4A8A-B5E5-C6AB43038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B2CD-F189-49F2-BF7A-4F2435CEC736}" type="datetimeFigureOut">
              <a:rPr lang="nb-NO" smtClean="0"/>
              <a:t>14.04.2020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E0AD670-D95C-4128-B5EC-C00401F8C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BC8F8CA-D343-4461-8FA2-99923DB6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0B4B-489D-4E3B-9993-95A9F2AB3EF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2740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9CBC824F-84B4-4224-B507-73D1BF225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24F9DF2D-53DD-4CE3-8D92-540851EF62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DB9A7F1-A3CB-4276-933C-85C570530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B2CD-F189-49F2-BF7A-4F2435CEC736}" type="datetimeFigureOut">
              <a:rPr lang="nb-NO" smtClean="0"/>
              <a:t>14.04.2020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464F963B-6060-4127-ADE3-A98E67045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4BF5453-CE41-41E6-81DC-6E401AC6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0B4B-489D-4E3B-9993-95A9F2AB3EF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0553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648DA79-6874-4B82-AE32-D33D7585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BCF3D4B-90FA-4C7A-9E8A-1E55362FD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A3A262-C16D-4A4B-80FD-2CD0870A0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B2CD-F189-49F2-BF7A-4F2435CEC736}" type="datetimeFigureOut">
              <a:rPr lang="nb-NO" smtClean="0"/>
              <a:t>14.04.2020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32040C7-FFB0-4D1D-89BE-CEA9DBF06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6FF61B9-BB30-49F3-B37B-9BD9637D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0B4B-489D-4E3B-9993-95A9F2AB3EF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0412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C84690-733D-4D75-AC09-23895154F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D0FD18B3-36B7-4F13-953E-C88D5C4F0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ECBC4A8-A364-4116-A297-5EA036736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B2CD-F189-49F2-BF7A-4F2435CEC736}" type="datetimeFigureOut">
              <a:rPr lang="nb-NO" smtClean="0"/>
              <a:t>14.04.2020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D40D12C-C8C8-43CC-AA3A-C808C86D0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4BF774C-81AE-4A3C-BA17-55B9E2096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0B4B-489D-4E3B-9993-95A9F2AB3EF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336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29F52E4-4F5E-42EB-BF03-344F18AD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CA86208-2BF0-4C19-A8B5-88DBE0858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04E0CE5-DD67-4A4D-973E-B97B89A2E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06A8ABA-1612-424B-B913-1B9190827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B2CD-F189-49F2-BF7A-4F2435CEC736}" type="datetimeFigureOut">
              <a:rPr lang="nb-NO" smtClean="0"/>
              <a:t>14.04.2020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D25141CE-25EA-4FE9-AEA1-93E3D8F89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DA037BB1-F89C-4F5A-96BA-B5FEB3FCD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0B4B-489D-4E3B-9993-95A9F2AB3EF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7709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E703B5C-70B6-450B-B9A2-F7516B0D6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1D8D543-0E3E-4477-BFED-13188FC12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48D64FCD-84B6-4A0C-9049-F4B3FF516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191F805E-6EA8-4640-9B69-7D62A0D96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33EAACC6-A4F6-4BF3-8A84-5B6BFA478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510976DA-BF0B-4FD4-9DA8-3121D5756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B2CD-F189-49F2-BF7A-4F2435CEC736}" type="datetimeFigureOut">
              <a:rPr lang="nb-NO" smtClean="0"/>
              <a:t>14.04.2020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5A1EC5D9-207A-4319-A0B6-14A1EE252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774E1377-4802-424C-920E-547FFAAC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0B4B-489D-4E3B-9993-95A9F2AB3EF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889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C3B6B40-D7B3-4E6A-B844-AEC57EF3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C36E0B1F-82B2-4C20-B347-B01B79D2E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B2CD-F189-49F2-BF7A-4F2435CEC736}" type="datetimeFigureOut">
              <a:rPr lang="nb-NO" smtClean="0"/>
              <a:t>14.04.2020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01CEB67E-72C1-407A-89B4-C9037F850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4142EB3C-AB28-4B60-A6FD-BE7BE218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0B4B-489D-4E3B-9993-95A9F2AB3EF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424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94D20F12-EBB7-4D38-83C4-BA71D4A5B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B2CD-F189-49F2-BF7A-4F2435CEC736}" type="datetimeFigureOut">
              <a:rPr lang="nb-NO" smtClean="0"/>
              <a:t>14.04.2020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1FDE5279-CF54-4F0E-AF3E-65C3D4AF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3AB45C07-AC08-4554-BA3E-69C7E47E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0B4B-489D-4E3B-9993-95A9F2AB3EF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32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F4611CE-43F9-429F-96DB-5671D5A1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2C5C5A4-A74D-45FF-BC0F-C859E207F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7214ECFA-0509-4BD6-95F1-428B14033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1C4A3F98-1A67-4608-AFE1-6D5B612C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B2CD-F189-49F2-BF7A-4F2435CEC736}" type="datetimeFigureOut">
              <a:rPr lang="nb-NO" smtClean="0"/>
              <a:t>14.04.2020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91FC7DBB-A456-4DAE-BE1E-56E931C9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A7869B1-93AE-48A1-93AA-FCEEEA99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0B4B-489D-4E3B-9993-95A9F2AB3EF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5504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7D264DD-FDFF-424E-B07D-484703E33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F0BDF048-8C29-4015-A49E-1F9351A62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1DBDE569-182E-4B5B-B492-F9270F718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CE2C39A-B942-4075-82FC-E4312DF7A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B2CD-F189-49F2-BF7A-4F2435CEC736}" type="datetimeFigureOut">
              <a:rPr lang="nb-NO" smtClean="0"/>
              <a:t>14.04.2020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107BA34-4D60-435F-81AB-3DF45A58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D7A5C422-42E1-4136-80CF-2419B20A1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0B4B-489D-4E3B-9993-95A9F2AB3EF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3325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DCAD6E4-86CA-452E-B909-FCB27340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B863C85-0AD7-4913-BDC4-D17F15AB7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A9CBAC5-E871-48D2-A4DB-2B154C7763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9B2CD-F189-49F2-BF7A-4F2435CEC736}" type="datetimeFigureOut">
              <a:rPr lang="nb-NO" smtClean="0"/>
              <a:t>14.04.2020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ADB31E6-9A0E-410F-A421-FD1935722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40C6925-B9B9-4BC8-9A89-070B83C8B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40B4B-489D-4E3B-9993-95A9F2AB3EF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133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FE2643C1-1208-4BB4-950F-7CF6C52FE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Lag et collage-ansikt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E6CC0630-7328-4CD9-ACED-F53619CF8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Kunst og håndverk våren 2020</a:t>
            </a:r>
          </a:p>
        </p:txBody>
      </p:sp>
    </p:spTree>
    <p:extLst>
      <p:ext uri="{BB962C8B-B14F-4D97-AF65-F5344CB8AC3E}">
        <p14:creationId xmlns:p14="http://schemas.microsoft.com/office/powerpoint/2010/main" val="2401754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B45B526-0B64-4C36-9092-C50B774E6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525439"/>
            <a:ext cx="3336545" cy="1657614"/>
          </a:xfrm>
        </p:spPr>
        <p:txBody>
          <a:bodyPr>
            <a:normAutofit/>
          </a:bodyPr>
          <a:lstStyle/>
          <a:p>
            <a:r>
              <a:rPr lang="nb-NO" sz="4000" b="1" dirty="0"/>
              <a:t>Utstyr du trenger:</a:t>
            </a:r>
          </a:p>
        </p:txBody>
      </p:sp>
      <p:pic>
        <p:nvPicPr>
          <p:cNvPr id="1028" name="Picture 4" descr="Bilde Limstift Pritt Original 43G (10 stk)">
            <a:extLst>
              <a:ext uri="{FF2B5EF4-FFF2-40B4-BE49-F238E27FC236}">
                <a16:creationId xmlns:a16="http://schemas.microsoft.com/office/drawing/2014/main" id="{DE480DC6-B307-4B4F-A64C-92CB4968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7211" y="375320"/>
            <a:ext cx="1048759" cy="384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9" name="Straight Connector 78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ex of /open/zeppelin1_4/nettsted/zeppelin1/old_media">
            <a:extLst>
              <a:ext uri="{FF2B5EF4-FFF2-40B4-BE49-F238E27FC236}">
                <a16:creationId xmlns:a16="http://schemas.microsoft.com/office/drawing/2014/main" id="{F7971E0D-EC21-4FB5-893A-2A95BD63F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7170" y="375320"/>
            <a:ext cx="2466684" cy="165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0" name="Straight Connector 80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Staedtler Noris® Ergosoft® kjempestor fargeblyant, assorterte ...">
            <a:extLst>
              <a:ext uri="{FF2B5EF4-FFF2-40B4-BE49-F238E27FC236}">
                <a16:creationId xmlns:a16="http://schemas.microsoft.com/office/drawing/2014/main" id="{3010FAE4-F50C-4E41-9A80-6C23FD79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7111" y="2424609"/>
            <a:ext cx="1799367" cy="179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1" name="Straight Connector 82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Press print A4 10 ark - Lekolar Norge">
            <a:extLst>
              <a:ext uri="{FF2B5EF4-FFF2-40B4-BE49-F238E27FC236}">
                <a16:creationId xmlns:a16="http://schemas.microsoft.com/office/drawing/2014/main" id="{F7C46852-8790-4A06-AA09-7B7EFE9D5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130" y="4911833"/>
            <a:ext cx="1674010" cy="144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oksne kvinner dumper blader | Kampanje">
            <a:extLst>
              <a:ext uri="{FF2B5EF4-FFF2-40B4-BE49-F238E27FC236}">
                <a16:creationId xmlns:a16="http://schemas.microsoft.com/office/drawing/2014/main" id="{7A8D1974-66F0-455C-97AF-7C6625C4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0360" y="4911833"/>
            <a:ext cx="2169324" cy="144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4ACE762-0500-4BC0-89DD-54587770F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dirty="0"/>
              <a:t>Saks</a:t>
            </a:r>
            <a:endParaRPr lang="nb-NO" dirty="0">
              <a:cs typeface="Calibri"/>
            </a:endParaRPr>
          </a:p>
          <a:p>
            <a:r>
              <a:rPr lang="nb-NO" dirty="0" err="1"/>
              <a:t>Limstift</a:t>
            </a:r>
            <a:endParaRPr lang="nb-NO" dirty="0">
              <a:cs typeface="Calibri"/>
            </a:endParaRPr>
          </a:p>
          <a:p>
            <a:r>
              <a:rPr lang="nb-NO" dirty="0"/>
              <a:t>Aviser, reklame, magasiner, blader </a:t>
            </a:r>
            <a:r>
              <a:rPr lang="nb-NO" dirty="0" err="1"/>
              <a:t>osv</a:t>
            </a:r>
            <a:endParaRPr lang="nb-NO" dirty="0">
              <a:cs typeface="Calibri"/>
            </a:endParaRPr>
          </a:p>
          <a:p>
            <a:r>
              <a:rPr lang="nb-NO" dirty="0"/>
              <a:t>Et A4-ark</a:t>
            </a:r>
            <a:endParaRPr lang="nb-NO" dirty="0">
              <a:cs typeface="Calibri"/>
            </a:endParaRPr>
          </a:p>
          <a:p>
            <a:r>
              <a:rPr lang="nb-NO" dirty="0"/>
              <a:t>Blyant og farger/tusj</a:t>
            </a:r>
            <a:endParaRPr lang="nb-NO" dirty="0">
              <a:cs typeface="Calibri"/>
            </a:endParaRPr>
          </a:p>
        </p:txBody>
      </p:sp>
      <p:cxnSp>
        <p:nvCxnSpPr>
          <p:cNvPr id="1042" name="Straight Connector 84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730262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086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B8EAFDB-BF14-4564-80D5-5F7D2938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Steg 1: Finn inspirasjon fra google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D370406-E415-4041-A1F9-AC931A9E4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084"/>
            <a:ext cx="11353800" cy="50824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b-NO" dirty="0"/>
              <a:t>Søk på: «collage art», «collage face» eller for eksempel «</a:t>
            </a:r>
            <a:r>
              <a:rPr lang="nb-NO" dirty="0" err="1"/>
              <a:t>magazine</a:t>
            </a:r>
            <a:r>
              <a:rPr lang="nb-NO" dirty="0"/>
              <a:t> collage </a:t>
            </a:r>
            <a:r>
              <a:rPr lang="nb-NO" dirty="0" err="1"/>
              <a:t>picture</a:t>
            </a:r>
            <a:r>
              <a:rPr lang="nb-NO" dirty="0"/>
              <a:t>».</a:t>
            </a:r>
            <a:endParaRPr lang="en-US"/>
          </a:p>
        </p:txBody>
      </p:sp>
      <p:pic>
        <p:nvPicPr>
          <p:cNvPr id="4" name="Skjerminnspilling 3">
            <a:hlinkClick r:id="" action="ppaction://media"/>
            <a:extLst>
              <a:ext uri="{FF2B5EF4-FFF2-40B4-BE49-F238E27FC236}">
                <a16:creationId xmlns:a16="http://schemas.microsoft.com/office/drawing/2014/main" id="{D3731E82-C591-4F52-A865-57C3EDAED89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195.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4450" y="2610356"/>
            <a:ext cx="9563100" cy="388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2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7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04E548D-5151-468A-BB47-49F10047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981" y="1092439"/>
            <a:ext cx="3058621" cy="1457002"/>
          </a:xfrm>
        </p:spPr>
        <p:txBody>
          <a:bodyPr anchor="b">
            <a:normAutofit fontScale="90000"/>
          </a:bodyPr>
          <a:lstStyle/>
          <a:p>
            <a:r>
              <a:rPr lang="nb-NO" sz="4000" b="1" dirty="0"/>
              <a:t>Steg 2: Klipp ut deler av et ansik</a:t>
            </a:r>
            <a:r>
              <a:rPr lang="nb-NO" sz="3100" b="1" dirty="0"/>
              <a:t>t</a:t>
            </a:r>
          </a:p>
        </p:txBody>
      </p:sp>
      <p:grpSp>
        <p:nvGrpSpPr>
          <p:cNvPr id="2065" name="Group 76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6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4D1C600-3299-48F9-B56A-910B722C5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714" y="2880121"/>
            <a:ext cx="3029869" cy="3861795"/>
          </a:xfrm>
        </p:spPr>
        <p:txBody>
          <a:bodyPr anchor="t">
            <a:normAutofit/>
          </a:bodyPr>
          <a:lstStyle/>
          <a:p>
            <a:r>
              <a:rPr lang="nb-NO" dirty="0"/>
              <a:t>Du skal klippe ut MINST 10 deler</a:t>
            </a:r>
            <a:endParaRPr lang="nb-NO" dirty="0">
              <a:cs typeface="Calibri"/>
            </a:endParaRPr>
          </a:p>
          <a:p>
            <a:r>
              <a:rPr lang="nb-NO" dirty="0"/>
              <a:t>For eksempel: munn, nese, øyne, øyenbryn, ører, hår, bakgrunn/blomster, hals osv.  </a:t>
            </a:r>
            <a:endParaRPr lang="nb-NO" dirty="0">
              <a:cs typeface="Calibri" panose="020F0502020204030204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014F73F-40A1-4721-9F07-39DFD250E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" r="-3" b="31937"/>
          <a:stretch/>
        </p:blipFill>
        <p:spPr bwMode="auto">
          <a:xfrm>
            <a:off x="4636963" y="1"/>
            <a:ext cx="3731799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0BBBB18-D569-487D-8300-5EAD0528E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9107"/>
          <a:stretch/>
        </p:blipFill>
        <p:spPr bwMode="auto">
          <a:xfrm>
            <a:off x="8460201" y="10"/>
            <a:ext cx="3731799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acial Recognition Has Already Reached Its Breaking Point | WIRED">
            <a:extLst>
              <a:ext uri="{FF2B5EF4-FFF2-40B4-BE49-F238E27FC236}">
                <a16:creationId xmlns:a16="http://schemas.microsoft.com/office/drawing/2014/main" id="{96C3C098-E742-4BF3-B2AE-BE6051C09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54" r="-2" b="7219"/>
          <a:stretch/>
        </p:blipFill>
        <p:spPr bwMode="auto">
          <a:xfrm>
            <a:off x="4639055" y="3474720"/>
            <a:ext cx="7552944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74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2" name="Rectangle 76">
            <a:extLst>
              <a:ext uri="{FF2B5EF4-FFF2-40B4-BE49-F238E27FC236}">
                <a16:creationId xmlns:a16="http://schemas.microsoft.com/office/drawing/2014/main" id="{6A420356-7094-4893-BC3A-E0932A72F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9F8E741-7528-41BB-BC7D-9DE681A8C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55" y="152731"/>
            <a:ext cx="3340962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Steg 3: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Prøv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å sett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sammen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ansiktet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på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ulike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måter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2282E60-B202-46FD-A497-8A107C09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5917" y="3310497"/>
            <a:ext cx="3326586" cy="27111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Her har </a:t>
            </a:r>
            <a:r>
              <a:rPr lang="en-US" dirty="0" err="1"/>
              <a:t>jeg</a:t>
            </a:r>
            <a:r>
              <a:rPr lang="en-US" dirty="0"/>
              <a:t> </a:t>
            </a:r>
            <a:r>
              <a:rPr lang="en-US" dirty="0" err="1"/>
              <a:t>prøvd</a:t>
            </a:r>
            <a:r>
              <a:rPr lang="en-US" dirty="0"/>
              <a:t> meg </a:t>
            </a:r>
            <a:r>
              <a:rPr lang="en-US" dirty="0" err="1"/>
              <a:t>litt</a:t>
            </a:r>
            <a:r>
              <a:rPr lang="en-US" dirty="0"/>
              <a:t> </a:t>
            </a:r>
            <a:r>
              <a:rPr lang="en-US" dirty="0" err="1"/>
              <a:t>frem</a:t>
            </a:r>
            <a:r>
              <a:rPr lang="en-US" dirty="0"/>
              <a:t>. Det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lurt</a:t>
            </a:r>
            <a:r>
              <a:rPr lang="en-US" dirty="0"/>
              <a:t> å t</a:t>
            </a:r>
            <a:r>
              <a:rPr lang="en-US" kern="1200" dirty="0">
                <a:latin typeface="+mn-lt"/>
                <a:ea typeface="+mn-ea"/>
                <a:cs typeface="+mn-cs"/>
              </a:rPr>
              <a:t>a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bilder</a:t>
            </a:r>
            <a:r>
              <a:rPr lang="en-US" kern="1200" dirty="0"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underveis</a:t>
            </a:r>
            <a:r>
              <a:rPr lang="en-US" kern="1200" dirty="0">
                <a:latin typeface="+mn-lt"/>
                <a:ea typeface="+mn-ea"/>
                <a:cs typeface="+mn-cs"/>
              </a:rPr>
              <a:t>!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Velg</a:t>
            </a:r>
            <a:r>
              <a:rPr lang="en-US" kern="1200" dirty="0">
                <a:latin typeface="+mn-lt"/>
                <a:ea typeface="+mn-ea"/>
                <a:cs typeface="+mn-cs"/>
              </a:rPr>
              <a:t> den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sammensetningen</a:t>
            </a:r>
            <a:r>
              <a:rPr lang="en-US" kern="1200" dirty="0">
                <a:latin typeface="+mn-lt"/>
                <a:ea typeface="+mn-ea"/>
                <a:cs typeface="+mn-cs"/>
              </a:rPr>
              <a:t> du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syntes</a:t>
            </a:r>
            <a:r>
              <a:rPr lang="en-US" kern="1200" dirty="0"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virker</a:t>
            </a:r>
            <a:r>
              <a:rPr lang="en-US" kern="1200" dirty="0">
                <a:latin typeface="+mn-lt"/>
                <a:ea typeface="+mn-ea"/>
                <a:cs typeface="+mn-cs"/>
              </a:rPr>
              <a:t> best.</a:t>
            </a:r>
            <a:r>
              <a:rPr lang="en-US" dirty="0"/>
              <a:t> 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4FC9CE-4FEA-4327-9CE6-A1D4CBAF5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6" r="-2" b="18575"/>
          <a:stretch/>
        </p:blipFill>
        <p:spPr bwMode="auto">
          <a:xfrm>
            <a:off x="1" y="10"/>
            <a:ext cx="3547872" cy="320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476FC8F-4498-4AE2-A7C1-9BD0DDD80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r="-1" b="20624"/>
          <a:stretch/>
        </p:blipFill>
        <p:spPr bwMode="auto">
          <a:xfrm>
            <a:off x="20" y="3310128"/>
            <a:ext cx="3547852" cy="354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7F00C0B-13E1-4BBE-BD7F-64DC020D9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9" r="1" b="21700"/>
          <a:stretch/>
        </p:blipFill>
        <p:spPr bwMode="auto">
          <a:xfrm>
            <a:off x="3665257" y="10"/>
            <a:ext cx="4329273" cy="41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Rectangle 78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0499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75918" y="4177748"/>
            <a:ext cx="332539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A31FBFC1-B3EF-4593-BF23-44CB6936F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5" r="1" b="43882"/>
          <a:stretch/>
        </p:blipFill>
        <p:spPr bwMode="auto">
          <a:xfrm>
            <a:off x="3665254" y="4233672"/>
            <a:ext cx="4329274" cy="262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22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3019B9A-B25E-4D70-99CC-5F3250DF1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/>
              <a:t>Steg 4: Lim delene på et ark og tegn ansiktet. </a:t>
            </a:r>
            <a:br>
              <a:rPr lang="nb-NO" b="1" dirty="0"/>
            </a:br>
            <a:r>
              <a:rPr lang="nb-NO" sz="2700" dirty="0"/>
              <a:t>Tegn formen til et ansikt, og lim på delene etter hvert. Tegn resten av ansiktet og kroppen med blyant</a:t>
            </a:r>
            <a:r>
              <a:rPr lang="nb-NO" dirty="0"/>
              <a:t>. </a:t>
            </a:r>
          </a:p>
        </p:txBody>
      </p:sp>
      <p:pic>
        <p:nvPicPr>
          <p:cNvPr id="3" name="video-1586769274">
            <a:hlinkClick r:id="" action="ppaction://media"/>
            <a:extLst>
              <a:ext uri="{FF2B5EF4-FFF2-40B4-BE49-F238E27FC236}">
                <a16:creationId xmlns:a16="http://schemas.microsoft.com/office/drawing/2014/main" id="{C98611CE-9691-4E08-82CC-FD07A6564F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2988" y="1825625"/>
            <a:ext cx="7567612" cy="4351338"/>
          </a:xfrm>
        </p:spPr>
      </p:pic>
    </p:spTree>
    <p:extLst>
      <p:ext uri="{BB962C8B-B14F-4D97-AF65-F5344CB8AC3E}">
        <p14:creationId xmlns:p14="http://schemas.microsoft.com/office/powerpoint/2010/main" val="380886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>
            <a:extLst>
              <a:ext uri="{FF2B5EF4-FFF2-40B4-BE49-F238E27FC236}">
                <a16:creationId xmlns:a16="http://schemas.microsoft.com/office/drawing/2014/main" id="{2FF8F0C6-D9A7-4B4A-8C6B-B7F30ABFC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nb-NO" dirty="0">
                <a:cs typeface="Calibri Light"/>
              </a:rPr>
              <a:t>Steg 5: Fargelegg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4E143AC-C14B-4B62-8692-570EF9AC7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nb-NO" sz="2000" b="1" dirty="0">
              <a:ea typeface="+mn-lt"/>
              <a:cs typeface="+mn-lt"/>
            </a:endParaRPr>
          </a:p>
          <a:p>
            <a:r>
              <a:rPr lang="nb-NO" dirty="0">
                <a:ea typeface="+mn-lt"/>
                <a:cs typeface="+mn-lt"/>
              </a:rPr>
              <a:t>Bruk gjerne tusj eller maling til å få farge på bildet. </a:t>
            </a:r>
            <a:endParaRPr lang="nb-NO">
              <a:cs typeface="Calibri" panose="020F0502020204030204"/>
            </a:endParaRPr>
          </a:p>
          <a:p>
            <a:r>
              <a:rPr lang="nb-NO" dirty="0"/>
              <a:t>Jeg brukte svart tusj til å markere blyantstrekene, og farget tusj til å fargelegge.</a:t>
            </a:r>
            <a:endParaRPr lang="nb-NO">
              <a:cs typeface="Calibri"/>
            </a:endParaRPr>
          </a:p>
        </p:txBody>
      </p:sp>
      <p:sp>
        <p:nvSpPr>
          <p:cNvPr id="1036" name="Rectangle 78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F89BDC-F64C-4CA8-AF86-90BC0634D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5"/>
          <a:stretch/>
        </p:blipFill>
        <p:spPr bwMode="auto">
          <a:xfrm>
            <a:off x="6611031" y="321734"/>
            <a:ext cx="1984070" cy="273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4D55E05-EA3D-4337-8251-844498EF4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5"/>
          <a:stretch/>
        </p:blipFill>
        <p:spPr bwMode="auto">
          <a:xfrm>
            <a:off x="9720536" y="321734"/>
            <a:ext cx="1928794" cy="273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1080p 1">
            <a:hlinkClick r:id="" action="ppaction://media"/>
            <a:extLst>
              <a:ext uri="{FF2B5EF4-FFF2-40B4-BE49-F238E27FC236}">
                <a16:creationId xmlns:a16="http://schemas.microsoft.com/office/drawing/2014/main" id="{4CD8F68B-ECCC-4047-8B46-E6ECBD1853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68535" y="3796452"/>
            <a:ext cx="4550930" cy="255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63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136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Rectangle 138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E9B3674-B38F-43EC-9CC6-7319A3B50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87479"/>
            <a:ext cx="3444240" cy="1574874"/>
          </a:xfrm>
        </p:spPr>
        <p:txBody>
          <a:bodyPr anchor="b">
            <a:normAutofit/>
          </a:bodyPr>
          <a:lstStyle/>
          <a:p>
            <a:r>
              <a:rPr lang="nb-NO" sz="3400" b="1"/>
              <a:t>Steg 6: Lim figuren på en bakgrunn</a:t>
            </a:r>
          </a:p>
        </p:txBody>
      </p:sp>
      <p:grpSp>
        <p:nvGrpSpPr>
          <p:cNvPr id="2056" name="Group 140">
            <a:extLst>
              <a:ext uri="{FF2B5EF4-FFF2-40B4-BE49-F238E27FC236}">
                <a16:creationId xmlns:a16="http://schemas.microsoft.com/office/drawing/2014/main" id="{A41D73DD-160B-4885-A9CF-94EADD70D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142" name="Rectangle 64">
              <a:extLst>
                <a:ext uri="{FF2B5EF4-FFF2-40B4-BE49-F238E27FC236}">
                  <a16:creationId xmlns:a16="http://schemas.microsoft.com/office/drawing/2014/main" id="{163DBB78-4E4E-4B2A-B257-CD3C2408A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Rectangle 66">
              <a:extLst>
                <a:ext uri="{FF2B5EF4-FFF2-40B4-BE49-F238E27FC236}">
                  <a16:creationId xmlns:a16="http://schemas.microsoft.com/office/drawing/2014/main" id="{DD0F509B-05E7-42D0-9A4A-9BBA9ABA4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64">
              <a:extLst>
                <a:ext uri="{FF2B5EF4-FFF2-40B4-BE49-F238E27FC236}">
                  <a16:creationId xmlns:a16="http://schemas.microsoft.com/office/drawing/2014/main" id="{FF4A0A03-6FCB-47AB-A889-ABEAF35DE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Rectangle 66">
              <a:extLst>
                <a:ext uri="{FF2B5EF4-FFF2-40B4-BE49-F238E27FC236}">
                  <a16:creationId xmlns:a16="http://schemas.microsoft.com/office/drawing/2014/main" id="{8A6A27D1-12E0-4FAD-8C16-8A32A4EF2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90BF3193-B4B0-4FDB-9734-8C9FABA53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66">
              <a:extLst>
                <a:ext uri="{FF2B5EF4-FFF2-40B4-BE49-F238E27FC236}">
                  <a16:creationId xmlns:a16="http://schemas.microsoft.com/office/drawing/2014/main" id="{AB0CFE0F-0383-4629-9009-F66B040A1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64">
              <a:extLst>
                <a:ext uri="{FF2B5EF4-FFF2-40B4-BE49-F238E27FC236}">
                  <a16:creationId xmlns:a16="http://schemas.microsoft.com/office/drawing/2014/main" id="{5C7EB065-8792-4BDB-9863-6F1BAA3C4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66">
              <a:extLst>
                <a:ext uri="{FF2B5EF4-FFF2-40B4-BE49-F238E27FC236}">
                  <a16:creationId xmlns:a16="http://schemas.microsoft.com/office/drawing/2014/main" id="{45ACE59D-97B6-4DD1-BB37-12C292F18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64">
              <a:extLst>
                <a:ext uri="{FF2B5EF4-FFF2-40B4-BE49-F238E27FC236}">
                  <a16:creationId xmlns:a16="http://schemas.microsoft.com/office/drawing/2014/main" id="{5F2AAD78-5862-44FE-AB92-AF713D5F1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66">
              <a:extLst>
                <a:ext uri="{FF2B5EF4-FFF2-40B4-BE49-F238E27FC236}">
                  <a16:creationId xmlns:a16="http://schemas.microsoft.com/office/drawing/2014/main" id="{C9BF96B3-92E5-4693-B918-69EDD8FD7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64">
              <a:extLst>
                <a:ext uri="{FF2B5EF4-FFF2-40B4-BE49-F238E27FC236}">
                  <a16:creationId xmlns:a16="http://schemas.microsoft.com/office/drawing/2014/main" id="{5B9B69C3-A82A-4F4F-A3C4-9D2B5AFA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66">
              <a:extLst>
                <a:ext uri="{FF2B5EF4-FFF2-40B4-BE49-F238E27FC236}">
                  <a16:creationId xmlns:a16="http://schemas.microsoft.com/office/drawing/2014/main" id="{ED3C38D4-9B11-4F5F-A279-1A30E0CFB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64">
              <a:extLst>
                <a:ext uri="{FF2B5EF4-FFF2-40B4-BE49-F238E27FC236}">
                  <a16:creationId xmlns:a16="http://schemas.microsoft.com/office/drawing/2014/main" id="{3100DDA4-8F42-4CB2-8921-3894F7BA0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66">
              <a:extLst>
                <a:ext uri="{FF2B5EF4-FFF2-40B4-BE49-F238E27FC236}">
                  <a16:creationId xmlns:a16="http://schemas.microsoft.com/office/drawing/2014/main" id="{A5936488-9C8D-40DA-BB04-6850F2235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64">
              <a:extLst>
                <a:ext uri="{FF2B5EF4-FFF2-40B4-BE49-F238E27FC236}">
                  <a16:creationId xmlns:a16="http://schemas.microsoft.com/office/drawing/2014/main" id="{1B9028EA-A394-4A9A-865A-E02D2D9AF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66">
              <a:extLst>
                <a:ext uri="{FF2B5EF4-FFF2-40B4-BE49-F238E27FC236}">
                  <a16:creationId xmlns:a16="http://schemas.microsoft.com/office/drawing/2014/main" id="{3E802313-55B4-481A-BFD3-000851BC8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64">
              <a:extLst>
                <a:ext uri="{FF2B5EF4-FFF2-40B4-BE49-F238E27FC236}">
                  <a16:creationId xmlns:a16="http://schemas.microsoft.com/office/drawing/2014/main" id="{708829DB-C817-49E6-9A68-CA180E94F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66">
              <a:extLst>
                <a:ext uri="{FF2B5EF4-FFF2-40B4-BE49-F238E27FC236}">
                  <a16:creationId xmlns:a16="http://schemas.microsoft.com/office/drawing/2014/main" id="{F6D48ED4-3DDF-47BF-87FA-07B83FD95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64">
              <a:extLst>
                <a:ext uri="{FF2B5EF4-FFF2-40B4-BE49-F238E27FC236}">
                  <a16:creationId xmlns:a16="http://schemas.microsoft.com/office/drawing/2014/main" id="{4796464F-801F-4ACF-8CA7-B166D8E42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66">
              <a:extLst>
                <a:ext uri="{FF2B5EF4-FFF2-40B4-BE49-F238E27FC236}">
                  <a16:creationId xmlns:a16="http://schemas.microsoft.com/office/drawing/2014/main" id="{EFBA0710-DB96-4132-8292-1ECBDADD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953565E3-9A95-4FFB-9C71-8AF79303F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3155626"/>
            <a:ext cx="3444240" cy="2935176"/>
          </a:xfrm>
        </p:spPr>
        <p:txBody>
          <a:bodyPr anchor="ctr">
            <a:normAutofit/>
          </a:bodyPr>
          <a:lstStyle/>
          <a:p>
            <a:r>
              <a:rPr lang="nb-NO" sz="1800"/>
              <a:t>Etter du er ferdig med å tegne ansiktet ditt, lager du en collage som bakgrunn. Du kan også bruke et vanlig fargeark, eller en side i et blad som du syntes var fin.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C3946B-2451-412C-B29E-0A32DC32D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5" r="7750" b="1"/>
          <a:stretch/>
        </p:blipFill>
        <p:spPr bwMode="auto">
          <a:xfrm>
            <a:off x="4466900" y="531074"/>
            <a:ext cx="3566160" cy="557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939124F-8282-4D4F-ABB9-06C4F433C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r="6995" b="1"/>
          <a:stretch/>
        </p:blipFill>
        <p:spPr bwMode="auto">
          <a:xfrm>
            <a:off x="8321044" y="531074"/>
            <a:ext cx="3566160" cy="557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Rectangle 162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2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04411E4-42C1-44FB-AAC5-F84C8638C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8"/>
          <a:stretch/>
        </p:blipFill>
        <p:spPr bwMode="auto">
          <a:xfrm>
            <a:off x="20" y="10"/>
            <a:ext cx="46372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E9839E4-C3D5-4923-B30E-F28064FD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Til slutt limer du figuren din på bakgrunnen, og du er ferdig !</a:t>
            </a:r>
          </a:p>
        </p:txBody>
      </p:sp>
    </p:spTree>
    <p:extLst>
      <p:ext uri="{BB962C8B-B14F-4D97-AF65-F5344CB8AC3E}">
        <p14:creationId xmlns:p14="http://schemas.microsoft.com/office/powerpoint/2010/main" val="124183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481837C6BB75E47B50289526350E721" ma:contentTypeVersion="5" ma:contentTypeDescription="Opprett et nytt dokument." ma:contentTypeScope="" ma:versionID="a9710294e7553342ffa02b97c01b8d91">
  <xsd:schema xmlns:xsd="http://www.w3.org/2001/XMLSchema" xmlns:xs="http://www.w3.org/2001/XMLSchema" xmlns:p="http://schemas.microsoft.com/office/2006/metadata/properties" xmlns:ns2="20948b6d-f6d6-4976-9d2a-c47b8be51a5f" targetNamespace="http://schemas.microsoft.com/office/2006/metadata/properties" ma:root="true" ma:fieldsID="f568c3a1a66c8d49ca6382f4b1fdbd89" ns2:_="">
    <xsd:import namespace="20948b6d-f6d6-4976-9d2a-c47b8be51a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948b6d-f6d6-4976-9d2a-c47b8be51a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DBA52B-4F70-4AF7-93EE-9CAED13C76D6}"/>
</file>

<file path=customXml/itemProps2.xml><?xml version="1.0" encoding="utf-8"?>
<ds:datastoreItem xmlns:ds="http://schemas.openxmlformats.org/officeDocument/2006/customXml" ds:itemID="{114EB9E1-84D8-4BE3-856A-0D541E4D63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516D7C-08A2-4430-A6F3-447E92DC21AB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d2e36e62-c584-436a-9b68-59f8c391dea5"/>
    <ds:schemaRef ds:uri="http://purl.org/dc/terms/"/>
    <ds:schemaRef ds:uri="99128d45-8e66-4f68-bb11-1152500cb21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207</Words>
  <Application>Microsoft Office PowerPoint</Application>
  <PresentationFormat>Widescreen</PresentationFormat>
  <Paragraphs>23</Paragraphs>
  <Slides>9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Office-tema</vt:lpstr>
      <vt:lpstr>Lag et collage-ansikt</vt:lpstr>
      <vt:lpstr>Utstyr du trenger:</vt:lpstr>
      <vt:lpstr>Steg 1: Finn inspirasjon fra google</vt:lpstr>
      <vt:lpstr>Steg 2: Klipp ut deler av et ansikt</vt:lpstr>
      <vt:lpstr>Steg 3: Prøv å sett sammen ansiktet på ulike måter</vt:lpstr>
      <vt:lpstr>Steg 4: Lim delene på et ark og tegn ansiktet.  Tegn formen til et ansikt, og lim på delene etter hvert. Tegn resten av ansiktet og kroppen med blyant. </vt:lpstr>
      <vt:lpstr>Steg 5: Fargelegg</vt:lpstr>
      <vt:lpstr>Steg 6: Lim figuren på en bakgrunn</vt:lpstr>
      <vt:lpstr>Til slutt limer du figuren din på bakgrunnen, og du er ferdig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Lag et collage-ansikt</dc:title>
  <dc:creator>Ine Brattbakken</dc:creator>
  <cp:lastModifiedBy>Ine Brattbakken</cp:lastModifiedBy>
  <cp:revision>31</cp:revision>
  <dcterms:created xsi:type="dcterms:W3CDTF">2020-04-13T09:47:29Z</dcterms:created>
  <dcterms:modified xsi:type="dcterms:W3CDTF">2020-04-14T09:47:00Z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0x0101000481837C6BB75E47B50289526350E721</vt:lpwstr>
  </property>
</Properties>
</file>